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6" r:id="rId2"/>
    <p:sldId id="276" r:id="rId3"/>
    <p:sldId id="267" r:id="rId4"/>
    <p:sldId id="268" r:id="rId5"/>
    <p:sldId id="269" r:id="rId6"/>
    <p:sldId id="270" r:id="rId7"/>
    <p:sldId id="271" r:id="rId8"/>
    <p:sldId id="273" r:id="rId9"/>
    <p:sldId id="256" r:id="rId10"/>
    <p:sldId id="259" r:id="rId11"/>
    <p:sldId id="260" r:id="rId12"/>
    <p:sldId id="261" r:id="rId13"/>
    <p:sldId id="263" r:id="rId14"/>
    <p:sldId id="275" r:id="rId15"/>
    <p:sldId id="272" r:id="rId16"/>
    <p:sldId id="274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9" autoAdjust="0"/>
    <p:restoredTop sz="99200" autoAdjust="0"/>
  </p:normalViewPr>
  <p:slideViewPr>
    <p:cSldViewPr>
      <p:cViewPr varScale="1">
        <p:scale>
          <a:sx n="65" d="100"/>
          <a:sy n="65" d="100"/>
        </p:scale>
        <p:origin x="-11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4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5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1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2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02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7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1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392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0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03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FC847-2948-460D-B099-205E2340EF8C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289EA-5B59-4591-812B-5C2C4857F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85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microsoft.com/office/2007/relationships/media" Target="../media/media6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5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56.png"/><Relationship Id="rId5" Type="http://schemas.microsoft.com/office/2007/relationships/media" Target="../media/media7.mp3"/><Relationship Id="rId10" Type="http://schemas.openxmlformats.org/officeDocument/2006/relationships/image" Target="../media/image10.png"/><Relationship Id="rId4" Type="http://schemas.openxmlformats.org/officeDocument/2006/relationships/audio" Target="../media/media6.mp3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.png"/><Relationship Id="rId4" Type="http://schemas.microsoft.com/office/2007/relationships/media" Target="../media/media4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700808"/>
            <a:ext cx="5470376" cy="1683618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Путешествие в мир сказок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5229200"/>
            <a:ext cx="3168352" cy="694928"/>
          </a:xfrm>
        </p:spPr>
        <p:txBody>
          <a:bodyPr>
            <a:normAutofit fontScale="92500" lnSpcReduction="20000"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Конышева Вероника Михайловна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д/с №17 «Белочка»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в конец 6">
            <a:hlinkClick r:id="" action="ppaction://hlinkshowjump?jump=nextslide" highlightClick="1"/>
          </p:cNvPr>
          <p:cNvSpPr/>
          <p:nvPr/>
        </p:nvSpPr>
        <p:spPr>
          <a:xfrm>
            <a:off x="8286662" y="6165304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2207"/>
            <a:ext cx="8568952" cy="2016224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Носик — круглым пятачком,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Им в земле удобно рыться,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rgbClr val="FFC000"/>
                </a:solidFill>
              </a:rPr>
              <a:t>Хвостик маленький — крючком,</a:t>
            </a: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00B050"/>
                </a:solidFill>
              </a:rPr>
              <a:t>Вместо туфелек — копытца.</a:t>
            </a:r>
            <a:r>
              <a:rPr lang="ru-RU" sz="2400" b="1" i="1" dirty="0" smtClean="0">
                <a:solidFill>
                  <a:srgbClr val="00B050"/>
                </a:solidFill>
              </a:rPr>
              <a:t/>
            </a:r>
            <a:br>
              <a:rPr lang="ru-RU" sz="2400" b="1" i="1" dirty="0" smtClean="0">
                <a:solidFill>
                  <a:srgbClr val="00B050"/>
                </a:solidFill>
              </a:rPr>
            </a:br>
            <a:r>
              <a:rPr lang="ru-RU" sz="2400" b="1" i="1" dirty="0">
                <a:solidFill>
                  <a:srgbClr val="00B0F0"/>
                </a:solidFill>
              </a:rPr>
              <a:t>Трое их, но до чего же</a:t>
            </a:r>
            <a:r>
              <a:rPr lang="ru-RU" sz="2400" b="1" i="1" dirty="0" smtClean="0">
                <a:solidFill>
                  <a:srgbClr val="00B0F0"/>
                </a:solidFill>
              </a:rPr>
              <a:t/>
            </a:r>
            <a:br>
              <a:rPr lang="ru-RU" sz="2400" b="1" i="1" dirty="0" smtClean="0">
                <a:solidFill>
                  <a:srgbClr val="00B0F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Эти братья не похожи!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89399"/>
            <a:ext cx="7164288" cy="4547333"/>
          </a:xfrm>
          <a:prstGeom prst="rect">
            <a:avLst/>
          </a:prstGeom>
        </p:spPr>
      </p:pic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107504" y="6237312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конец 5">
            <a:hlinkClick r:id="" action="ppaction://hlinkshowjump?jump=nextslide" highlightClick="1"/>
          </p:cNvPr>
          <p:cNvSpPr/>
          <p:nvPr/>
        </p:nvSpPr>
        <p:spPr>
          <a:xfrm>
            <a:off x="8316416" y="6129300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0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620688"/>
            <a:ext cx="4464496" cy="2232248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Отыскала мама дочку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В распустившемся цветочке.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rgbClr val="FFC000"/>
                </a:solidFill>
              </a:rPr>
              <a:t>Кто читал такую книжку,</a:t>
            </a:r>
            <a:r>
              <a:rPr lang="ru-RU" sz="2400" b="1" i="1" dirty="0" smtClean="0">
                <a:solidFill>
                  <a:srgbClr val="FFFF00"/>
                </a:solidFill>
              </a:rPr>
              <a:t/>
            </a:r>
            <a:br>
              <a:rPr lang="ru-RU" sz="2400" b="1" i="1" dirty="0" smtClean="0">
                <a:solidFill>
                  <a:srgbClr val="FFFF00"/>
                </a:solidFill>
              </a:rPr>
            </a:br>
            <a:r>
              <a:rPr lang="ru-RU" sz="2400" b="1" i="1" dirty="0">
                <a:solidFill>
                  <a:srgbClr val="00B050"/>
                </a:solidFill>
              </a:rPr>
              <a:t>Знает девочку-малышку.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981200"/>
            <a:ext cx="4876800" cy="4876800"/>
          </a:xfrm>
          <a:prstGeom prst="rect">
            <a:avLst/>
          </a:prstGeom>
        </p:spPr>
      </p:pic>
      <p:sp>
        <p:nvSpPr>
          <p:cNvPr id="4" name="Управляющая кнопка: в начало 3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316416" y="6129300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6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665906" cy="3010346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Вышел дедка в огород.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Видит — чудо там растет: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rgbClr val="FFC000"/>
                </a:solidFill>
              </a:rPr>
              <a:t>Кругла, а не мячик,</a:t>
            </a:r>
            <a:r>
              <a:rPr lang="ru-RU" sz="2400" b="1" i="1" dirty="0" smtClean="0">
                <a:solidFill>
                  <a:srgbClr val="FFC000"/>
                </a:solidFill>
              </a:rPr>
              <a:t/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>
                <a:solidFill>
                  <a:srgbClr val="00B050"/>
                </a:solidFill>
              </a:rPr>
              <a:t>Желта, а не солнце,</a:t>
            </a:r>
            <a:r>
              <a:rPr lang="ru-RU" sz="2400" b="1" i="1" dirty="0" smtClean="0">
                <a:solidFill>
                  <a:srgbClr val="00B050"/>
                </a:solidFill>
              </a:rPr>
              <a:t/>
            </a:r>
            <a:br>
              <a:rPr lang="ru-RU" sz="2400" b="1" i="1" dirty="0" smtClean="0">
                <a:solidFill>
                  <a:srgbClr val="00B050"/>
                </a:solidFill>
              </a:rPr>
            </a:br>
            <a:r>
              <a:rPr lang="ru-RU" sz="2400" b="1" i="1" dirty="0">
                <a:solidFill>
                  <a:srgbClr val="00B0F0"/>
                </a:solidFill>
              </a:rPr>
              <a:t>С хвостом, а не мышь...</a:t>
            </a:r>
            <a:r>
              <a:rPr lang="ru-RU" sz="2400" b="1" i="1" dirty="0" smtClean="0">
                <a:solidFill>
                  <a:srgbClr val="00B0F0"/>
                </a:solidFill>
              </a:rPr>
              <a:t/>
            </a:r>
            <a:br>
              <a:rPr lang="ru-RU" sz="2400" b="1" i="1" dirty="0" smtClean="0">
                <a:solidFill>
                  <a:srgbClr val="00B0F0"/>
                </a:solidFill>
              </a:rPr>
            </a:br>
            <a:r>
              <a:rPr lang="ru-RU" sz="2400" b="1" i="1" dirty="0">
                <a:solidFill>
                  <a:srgbClr val="0070C0"/>
                </a:solidFill>
              </a:rPr>
              <a:t>И никак не вытащишь.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5976" y="1340768"/>
            <a:ext cx="4340491" cy="5301208"/>
          </a:xfrm>
          <a:prstGeom prst="rect">
            <a:avLst/>
          </a:prstGeom>
        </p:spPr>
      </p:pic>
      <p:sp>
        <p:nvSpPr>
          <p:cNvPr id="4" name="Управляющая кнопка: в начало 3">
            <a:hlinkClick r:id="" action="ppaction://hlinkshowjump?jump=previousslide" highlightClick="1"/>
          </p:cNvPr>
          <p:cNvSpPr/>
          <p:nvPr/>
        </p:nvSpPr>
        <p:spPr>
          <a:xfrm>
            <a:off x="251520" y="6140000"/>
            <a:ext cx="504056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316416" y="6070730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332656"/>
            <a:ext cx="6120680" cy="288032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Сидит в корзине девочка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У мишки за спиной,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FFC000"/>
                </a:solidFill>
              </a:rPr>
              <a:t>Он, сам того не ведая,</a:t>
            </a:r>
            <a:r>
              <a:rPr lang="ru-RU" sz="2400" b="1" i="1" dirty="0" smtClean="0">
                <a:solidFill>
                  <a:srgbClr val="FFC000"/>
                </a:solidFill>
              </a:rPr>
              <a:t/>
            </a:r>
            <a:br>
              <a:rPr lang="ru-RU" sz="2400" b="1" i="1" dirty="0" smtClean="0">
                <a:solidFill>
                  <a:srgbClr val="FFC000"/>
                </a:solidFill>
              </a:rPr>
            </a:br>
            <a:r>
              <a:rPr lang="ru-RU" sz="2400" b="1" i="1" dirty="0">
                <a:solidFill>
                  <a:srgbClr val="00B050"/>
                </a:solidFill>
              </a:rPr>
              <a:t>Несет ее домой.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00B0F0"/>
                </a:solidFill>
              </a:rPr>
              <a:t>А дорога — нелегка,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002060"/>
                </a:solidFill>
              </a:rPr>
              <a:t>А корзина — высока.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>
                <a:solidFill>
                  <a:srgbClr val="7030A0"/>
                </a:solidFill>
              </a:rPr>
              <a:t>Сесть бы на пенек, съесть бы пирожок.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3809200" cy="4761501"/>
          </a:xfrm>
          <a:prstGeom prst="rect">
            <a:avLst/>
          </a:prstGeom>
        </p:spPr>
      </p:pic>
      <p:sp>
        <p:nvSpPr>
          <p:cNvPr id="4" name="Управляющая кнопка: в начало 3">
            <a:hlinkClick r:id="" action="ppaction://hlinkshowjump?jump=previousslide" highlightClick="1"/>
          </p:cNvPr>
          <p:cNvSpPr/>
          <p:nvPr/>
        </p:nvSpPr>
        <p:spPr>
          <a:xfrm>
            <a:off x="179512" y="6282289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460432" y="6237309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696" y="159030"/>
            <a:ext cx="7427168" cy="101297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Узнай сказку по силуэту</a:t>
            </a:r>
            <a:endParaRPr lang="ru-RU" sz="3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42897"/>
            <a:ext cx="2903896" cy="282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42745"/>
            <a:ext cx="2920208" cy="2810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61048"/>
            <a:ext cx="2780928" cy="2780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40" y="960707"/>
            <a:ext cx="2400000" cy="3174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42745"/>
            <a:ext cx="2797368" cy="2751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24" y="3356992"/>
            <a:ext cx="2301975" cy="3356992"/>
          </a:xfrm>
          <a:prstGeom prst="rect">
            <a:avLst/>
          </a:prstGeom>
        </p:spPr>
      </p:pic>
      <p:sp>
        <p:nvSpPr>
          <p:cNvPr id="9" name="Управляющая кнопка: в конец 8">
            <a:hlinkClick r:id="" action="ppaction://hlinkshowjump?jump=nextslide" highlightClick="1"/>
          </p:cNvPr>
          <p:cNvSpPr/>
          <p:nvPr/>
        </p:nvSpPr>
        <p:spPr>
          <a:xfrm>
            <a:off x="8460432" y="6237309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в начало 9">
            <a:hlinkClick r:id="" action="ppaction://hlinkshowjump?jump=previousslide" highlightClick="1"/>
          </p:cNvPr>
          <p:cNvSpPr/>
          <p:nvPr/>
        </p:nvSpPr>
        <p:spPr>
          <a:xfrm>
            <a:off x="179512" y="6282289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80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643192" cy="94096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Найди отрицательного героя!</a:t>
            </a:r>
            <a:endParaRPr lang="ru-RU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77072"/>
            <a:ext cx="1842113" cy="2475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95661"/>
            <a:ext cx="1975108" cy="2133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49" y="671950"/>
            <a:ext cx="2091261" cy="2498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4286786"/>
            <a:ext cx="3020841" cy="2266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41" y="3192003"/>
            <a:ext cx="1527732" cy="22279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1727707" cy="2591560"/>
          </a:xfrm>
          <a:prstGeom prst="rect">
            <a:avLst/>
          </a:prstGeom>
        </p:spPr>
      </p:pic>
      <p:sp>
        <p:nvSpPr>
          <p:cNvPr id="9" name="Управляющая кнопка: в начало 8">
            <a:hlinkClick r:id="" action="ppaction://hlinkshowjump?jump=previousslide" highlightClick="1"/>
          </p:cNvPr>
          <p:cNvSpPr/>
          <p:nvPr/>
        </p:nvSpPr>
        <p:spPr>
          <a:xfrm>
            <a:off x="179512" y="6276308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в конец 11">
            <a:hlinkClick r:id="" action="ppaction://hlinkshowjump?jump=nextslide" highlightClick="1"/>
          </p:cNvPr>
          <p:cNvSpPr/>
          <p:nvPr/>
        </p:nvSpPr>
        <p:spPr>
          <a:xfrm>
            <a:off x="8338358" y="6240304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ki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7960" y="171872"/>
            <a:ext cx="609600" cy="609600"/>
          </a:xfrm>
          <a:prstGeom prst="rect">
            <a:avLst/>
          </a:prstGeom>
        </p:spPr>
      </p:pic>
      <p:pic>
        <p:nvPicPr>
          <p:cNvPr id="14" name="ki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0360" y="324272"/>
            <a:ext cx="609600" cy="609600"/>
          </a:xfrm>
          <a:prstGeom prst="rect">
            <a:avLst/>
          </a:prstGeom>
        </p:spPr>
      </p:pic>
      <p:pic>
        <p:nvPicPr>
          <p:cNvPr id="15" name="ki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276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2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618040" cy="1124744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Из какой сказки звук?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Давайте жить дружн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320" y="1666820"/>
            <a:ext cx="609600" cy="609600"/>
          </a:xfrm>
          <a:prstGeom prst="rect">
            <a:avLst/>
          </a:prstGeom>
        </p:spPr>
      </p:pic>
      <p:pic>
        <p:nvPicPr>
          <p:cNvPr id="4" name="Теперь можно и поспат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312" y="3140968"/>
            <a:ext cx="609600" cy="609600"/>
          </a:xfrm>
          <a:prstGeom prst="rect">
            <a:avLst/>
          </a:prstGeom>
        </p:spPr>
      </p:pic>
      <p:pic>
        <p:nvPicPr>
          <p:cNvPr id="5" name="Спокойствие, только спокойствие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52320" y="4797152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09" y="4005064"/>
            <a:ext cx="1852729" cy="2520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71" y="2276420"/>
            <a:ext cx="1063459" cy="1901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3" y="980251"/>
            <a:ext cx="1373138" cy="1373138"/>
          </a:xfrm>
          <a:prstGeom prst="rect">
            <a:avLst/>
          </a:prstGeom>
        </p:spPr>
      </p:pic>
      <p:sp>
        <p:nvSpPr>
          <p:cNvPr id="10" name="Управляющая кнопка: в начало 9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в конец 10">
            <a:hlinkClick r:id="" action="ppaction://hlinkshowjump?jump=nextslide" highlightClick="1"/>
          </p:cNvPr>
          <p:cNvSpPr/>
          <p:nvPr/>
        </p:nvSpPr>
        <p:spPr>
          <a:xfrm>
            <a:off x="8388424" y="6201308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552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7282E-6 L 0.51042 -0.159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1" y="-7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841E-6 L 0.44879 0.251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12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23294E-6 L 0.52552 0.015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903" y="1556792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молодец!!!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4" y="2604762"/>
            <a:ext cx="8488231" cy="3662514"/>
          </a:xfrm>
          <a:prstGeom prst="rect">
            <a:avLst/>
          </a:prstGeom>
        </p:spPr>
      </p:pic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179512" y="6202114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 конец 6">
            <a:hlinkClick r:id="" action="ppaction://hlinkshowjump?jump=nextslide" highlightClick="1"/>
          </p:cNvPr>
          <p:cNvSpPr/>
          <p:nvPr/>
        </p:nvSpPr>
        <p:spPr>
          <a:xfrm>
            <a:off x="8334715" y="6194210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12976"/>
            <a:ext cx="5091774" cy="4060690"/>
          </a:xfrm>
          <a:prstGeom prst="rect">
            <a:avLst/>
          </a:prstGeom>
        </p:spPr>
      </p:pic>
      <p:pic>
        <p:nvPicPr>
          <p:cNvPr id="3" name="neiz_esten-smeh-baby-yagi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260648"/>
            <a:ext cx="609600" cy="609600"/>
          </a:xfrm>
          <a:prstGeom prst="rect">
            <a:avLst/>
          </a:prstGeom>
        </p:spPr>
      </p:pic>
      <p:sp>
        <p:nvSpPr>
          <p:cNvPr id="4" name="Блок-схема: перфолента 3"/>
          <p:cNvSpPr/>
          <p:nvPr/>
        </p:nvSpPr>
        <p:spPr>
          <a:xfrm>
            <a:off x="3037768" y="1360259"/>
            <a:ext cx="3867719" cy="2821780"/>
          </a:xfrm>
          <a:prstGeom prst="flowChartPunchedTape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smtClean="0"/>
          </a:p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2060848"/>
            <a:ext cx="2880320" cy="13681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Перепутала я </a:t>
            </a:r>
          </a:p>
          <a:p>
            <a:pPr algn="ctr"/>
            <a:r>
              <a:rPr lang="ru-RU" sz="2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</a:t>
            </a:r>
            <a:r>
              <a:rPr lang="ru-RU" sz="2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аши все сказки.</a:t>
            </a:r>
          </a:p>
          <a:p>
            <a:pPr algn="ctr"/>
            <a:r>
              <a:rPr lang="ru-RU" sz="2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Теперь попробуйте</a:t>
            </a:r>
          </a:p>
          <a:p>
            <a:pPr algn="ctr"/>
            <a:r>
              <a:rPr lang="ru-RU" sz="2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распутать</a:t>
            </a:r>
            <a:r>
              <a:rPr lang="ru-RU" sz="2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sz="2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" name="scenariy-23-z_uk-koldo_st_a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3199" y="1055459"/>
            <a:ext cx="609600" cy="609600"/>
          </a:xfrm>
          <a:prstGeom prst="rect">
            <a:avLst/>
          </a:prstGeom>
        </p:spPr>
      </p:pic>
      <p:sp>
        <p:nvSpPr>
          <p:cNvPr id="8" name="Управляющая кнопка: в начало 7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5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4.44444E-6 L 0.00435 0.01088 C -0.00277 -0.00486 -0.00277 -0.01574 -0.01354 -0.02014 C -0.0177 -0.02592 -0.02256 -0.03055 -0.02604 -0.0368 C -0.02881 -0.05231 -0.02795 -0.08472 -0.03489 -0.09861 C -0.03697 -0.10717 -0.03576 -0.13009 -0.02864 -0.1368 C -0.02378 -0.14143 -0.01718 -0.14236 -0.01249 -0.14745 C -0.00486 -0.15555 0.00035 -0.16597 0.00712 -0.175 C 0.01008 -0.1868 0.0165 -0.19791 0.02136 -0.20833 C 0.02275 -0.21597 0.02518 -0.22407 0.02848 -0.23078 C 0.03855 -0.27361 0.03907 -0.34907 -0.00104 -0.3618 C -0.0151 -0.36088 -0.02551 -0.35903 -0.03854 -0.35578 C -0.04288 -0.35231 -0.04722 -0.35092 -0.0519 -0.34861 C -0.07447 -0.35069 -0.0776 -0.35162 -0.10729 -0.34861 C -0.11006 -0.34838 -0.11527 -0.34514 -0.11527 -0.34514 C -0.11822 -0.34259 -0.12065 -0.33958 -0.12413 -0.33796 C -0.12656 -0.33495 -0.12916 -0.3331 -0.13124 -0.32963 C -0.1335 -0.32592 -0.13472 -0.32176 -0.13663 -0.31805 C -0.13906 -0.30764 -0.14583 -0.29861 -0.15364 -0.29537 C -0.15798 -0.28935 -0.1618 -0.28935 -0.16614 -0.28449 C -0.17152 -0.27824 -0.17916 -0.26713 -0.18576 -0.26412 C -0.19288 -0.25509 -0.19999 -0.2456 -0.20729 -0.2368 C -0.2092 -0.2294 -0.21631 -0.21991 -0.22065 -0.21412 C -0.22222 -0.20787 -0.22725 -0.20278 -0.23038 -0.19745 C -0.23229 -0.18958 -0.23784 -0.18125 -0.24114 -0.17361 C -0.24253 -0.16389 -0.24097 -0.16921 -0.24826 -0.15949 C -0.25451 -0.15116 -0.2592 -0.13472 -0.26614 -0.12847 C -0.26979 -0.12129 -0.27395 -0.11435 -0.27864 -0.10833 C -0.2802 -0.10185 -0.2842 -0.09745 -0.28663 -0.09166 C -0.28888 -0.08657 -0.2901 -0.08078 -0.29288 -0.07616 C -0.29704 -0.06921 -0.30173 -0.06319 -0.30538 -0.05578 C -0.30902 -0.04861 -0.31197 -0.0412 -0.31614 -0.03449 C -0.31649 -0.03287 -0.31649 -0.03102 -0.31701 -0.02963 C -0.31805 -0.02708 -0.32065 -0.02245 -0.32065 -0.02245 C -0.32204 -0.01551 -0.32621 -0.01111 -0.32864 -0.00463 C -0.33315 0.00764 -0.33923 0.02199 -0.34652 0.03218 C -0.35017 0.03727 -0.3559 0.03982 -0.35989 0.04422 C -0.36215 0.04676 -0.36788 0.04884 -0.36788 0.04884 C -0.37551 0.05579 -0.38975 0.05972 -0.39913 0.06204 C -0.41527 0.06621 -0.43107 0.07269 -0.44739 0.075 C -0.45451 0.07755 -0.4618 0.0794 -0.46874 0.08102 C -0.47499 0.07963 -0.47517 0.07986 -0.47777 0.07269 C -0.47812 0.0706 -0.47795 0.06852 -0.47864 0.06667 C -0.47951 0.06412 -0.48229 0.05972 -0.48229 0.05972 C -0.48402 0.04954 -0.48767 0.0375 -0.49201 0.02871 C -0.49288 0.02361 -0.49409 0.01922 -0.49565 0.01435 C -0.49496 -0.05208 -0.49791 -0.06366 -0.4894 -0.11065 C -0.48854 -0.11574 -0.48836 -0.12245 -0.48663 -0.12731 C -0.48263 -0.13819 -0.47638 -0.1493 -0.47152 -0.15949 C -0.46597 -0.17083 -0.46058 -0.18634 -0.4519 -0.19398 C -0.44999 -0.20185 -0.45295 -0.19375 -0.44826 -0.19861 C -0.44739 -0.19953 -0.44722 -0.20139 -0.44652 -0.20231 C -0.44374 -0.20602 -0.43992 -0.21018 -0.43663 -0.21296 C -0.43246 -0.22176 -0.43819 -0.21111 -0.43038 -0.22014 C -0.42933 -0.22153 -0.42881 -0.22361 -0.42777 -0.225 C -0.42482 -0.22893 -0.42083 -0.23171 -0.41788 -0.23565 C -0.41631 -0.23773 -0.4151 -0.24074 -0.41354 -0.24282 C -0.40989 -0.24768 -0.40503 -0.25116 -0.40104 -0.25578 C -0.39097 -0.26782 -0.38385 -0.2831 -0.37413 -0.29537 C -0.37291 -0.3 -0.371 -0.30509 -0.36874 -0.30949 C -0.3677 -0.31504 -0.36753 -0.31713 -0.3644 -0.32129 C -0.36406 -0.32291 -0.36406 -0.32453 -0.36354 -0.32616 C -0.36301 -0.32754 -0.36215 -0.32824 -0.36163 -0.32963 C -0.35972 -0.33727 -0.35989 -0.34491 -0.35729 -0.35231 C -0.3552 -0.36898 -0.35295 -0.38611 -0.35989 -0.40116 C -0.36093 -0.40764 -0.36128 -0.40995 -0.3644 -0.41528 C -0.36649 -0.42384 -0.36371 -0.41342 -0.36788 -0.42361 C -0.37499 -0.44074 -0.37881 -0.44051 -0.39045 -0.45116 C -0.40694 -0.4669 -0.42621 -0.47824 -0.44652 -0.48194 C -0.46961 -0.4912 -0.49513 -0.49097 -0.51788 -0.50116 C -0.52135 -0.50532 -0.52378 -0.50463 -0.52864 -0.50578 C -0.53819 -0.5081 -0.54756 -0.51227 -0.55729 -0.51412 C -0.56197 -0.5162 -0.56649 -0.5169 -0.57152 -0.51782 C -0.58159 -0.52129 -0.59183 -0.52361 -0.6019 -0.52731 C -0.61006 -0.53449 -0.62551 -0.5368 -0.63489 -0.53912 C -0.64097 -0.54328 -0.64635 -0.54375 -0.65277 -0.54629 C -0.65711 -0.54791 -0.66093 -0.55092 -0.66545 -0.55231 C -0.67048 -0.55578 -0.67656 -0.55879 -0.68229 -0.56065 C -0.68472 -0.56273 -0.69027 -0.56528 -0.69027 -0.56528 C -0.69288 -0.56782 -0.69617 -0.56991 -0.69913 -0.57129 C -0.70138 -0.57222 -0.70624 -0.57361 -0.70624 -0.57361 C -0.70954 -0.57801 -0.71805 -0.58426 -0.72239 -0.58565 C -0.72534 -0.58819 -0.72777 -0.5912 -0.73124 -0.59282 C -0.73749 -0.60069 -0.74617 -0.60532 -0.75364 -0.61065 C -0.75503 -0.61157 -0.7559 -0.61319 -0.75729 -0.61412 C -0.76076 -0.61666 -0.7644 -0.61898 -0.76788 -0.62129 L -0.76788 -0.62129 C -0.78003 -0.62754 -0.7927 -0.63241 -0.80451 -0.63912 C -0.81093 -0.64282 -0.81666 -0.64861 -0.82326 -0.65116 C -0.82986 -0.65347 -0.83663 -0.65625 -0.84288 -0.65949 C -0.85069 -0.66342 -0.85798 -0.66991 -0.86614 -0.67245 C -0.87048 -0.67685 -0.87864 -0.68032 -0.88402 -0.68194 C -0.89218 -0.68796 -0.89791 -0.68819 -0.90729 -0.68912 C -0.91475 -0.69166 -0.92204 -0.69398 -0.92951 -0.69514 C -0.93385 -0.69699 -0.93871 -0.69745 -0.94288 -0.7 C -0.9467 -0.70231 -0.95052 -0.70509 -0.95451 -0.70694 C -0.95711 -0.71088 -0.96145 -0.71296 -0.96527 -0.71412 C -0.96736 -0.71597 -0.96979 -0.71666 -0.97152 -0.71898 L -0.96614 -0.72361 L -0.96788 -0.71666 " pathEditMode="relative" ptsTypes="AffffffffffffffffffffffffffffffffffffffffffffffffffffffffffffffffffffffffffffffffffffFfffffffffff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325" y="116632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Кто лишний?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611447"/>
            <a:ext cx="2880320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283" y="1556793"/>
            <a:ext cx="2129481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47" y="476672"/>
            <a:ext cx="2243895" cy="3366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3755672" cy="3755672"/>
          </a:xfrm>
          <a:prstGeom prst="rect">
            <a:avLst/>
          </a:prstGeom>
        </p:spPr>
      </p:pic>
      <p:sp>
        <p:nvSpPr>
          <p:cNvPr id="9" name="Управляющая кнопка: в начало 8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в конец 9">
            <a:hlinkClick r:id="" action="ppaction://hlinkshowjump?jump=nextslide" highlightClick="1"/>
          </p:cNvPr>
          <p:cNvSpPr/>
          <p:nvPr/>
        </p:nvSpPr>
        <p:spPr>
          <a:xfrm>
            <a:off x="8334715" y="6194210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ki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7960" y="171872"/>
            <a:ext cx="609600" cy="609600"/>
          </a:xfrm>
          <a:prstGeom prst="rect">
            <a:avLst/>
          </a:prstGeom>
        </p:spPr>
      </p:pic>
      <p:pic>
        <p:nvPicPr>
          <p:cNvPr id="11" name="минусовка - в гостях у сказки (www.hotplayer.ru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0.776"/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56375" y="26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 numSld="14" showWhenStopped="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69" y="81869"/>
            <a:ext cx="2745432" cy="2745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00546"/>
            <a:ext cx="4330010" cy="3822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24744"/>
            <a:ext cx="1895572" cy="29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326500"/>
            <a:ext cx="2097206" cy="2274005"/>
          </a:xfrm>
          <a:prstGeom prst="rect">
            <a:avLst/>
          </a:prstGeom>
        </p:spPr>
      </p:pic>
      <p:sp>
        <p:nvSpPr>
          <p:cNvPr id="8" name="Управляющая кнопка: в начало 7">
            <a:hlinkClick r:id="" action="ppaction://hlinkshowjump?jump=previousslide" highlightClick="1"/>
          </p:cNvPr>
          <p:cNvSpPr/>
          <p:nvPr/>
        </p:nvSpPr>
        <p:spPr>
          <a:xfrm>
            <a:off x="203243" y="6137273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в конец 8">
            <a:hlinkClick r:id="" action="ppaction://hlinkshowjump?jump=nextslide" highlightClick="1"/>
          </p:cNvPr>
          <p:cNvSpPr/>
          <p:nvPr/>
        </p:nvSpPr>
        <p:spPr>
          <a:xfrm>
            <a:off x="8316416" y="6101269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ki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7960" y="1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59" y="260648"/>
            <a:ext cx="3183020" cy="2580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2613276" cy="2576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28" y="2836604"/>
            <a:ext cx="1666218" cy="2652473"/>
          </a:xfrm>
          <a:prstGeom prst="rect">
            <a:avLst/>
          </a:prstGeom>
        </p:spPr>
      </p:pic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251520" y="6173259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в конец 7">
            <a:hlinkClick r:id="" action="ppaction://hlinkshowjump?jump=nextslide" highlightClick="1"/>
          </p:cNvPr>
          <p:cNvSpPr/>
          <p:nvPr/>
        </p:nvSpPr>
        <p:spPr>
          <a:xfrm>
            <a:off x="8263161" y="6131566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89040"/>
            <a:ext cx="3728643" cy="2882586"/>
          </a:xfrm>
          <a:prstGeom prst="rect">
            <a:avLst/>
          </a:prstGeom>
        </p:spPr>
      </p:pic>
      <p:pic>
        <p:nvPicPr>
          <p:cNvPr id="11" name="ki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7960" y="171872"/>
            <a:ext cx="609600" cy="609600"/>
          </a:xfrm>
          <a:prstGeom prst="rect">
            <a:avLst/>
          </a:prstGeom>
        </p:spPr>
      </p:pic>
      <p:pic>
        <p:nvPicPr>
          <p:cNvPr id="12" name="ki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0360" y="324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2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12976"/>
            <a:ext cx="2522990" cy="3337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0968"/>
            <a:ext cx="3168352" cy="3215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2159"/>
            <a:ext cx="2263160" cy="2868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89" y="579404"/>
            <a:ext cx="2190750" cy="2047875"/>
          </a:xfrm>
          <a:prstGeom prst="rect">
            <a:avLst/>
          </a:prstGeom>
        </p:spPr>
      </p:pic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в конец 7">
            <a:hlinkClick r:id="" action="ppaction://hlinkshowjump?jump=nextslide" highlightClick="1"/>
          </p:cNvPr>
          <p:cNvSpPr/>
          <p:nvPr/>
        </p:nvSpPr>
        <p:spPr>
          <a:xfrm>
            <a:off x="8388424" y="6086579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ki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7960" y="1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4274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Найди пару!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77447"/>
            <a:ext cx="1512168" cy="1877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19" y="909017"/>
            <a:ext cx="1844824" cy="1844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115" y="726883"/>
            <a:ext cx="1242353" cy="1809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34" y="4486982"/>
            <a:ext cx="1512168" cy="1915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68" y="691521"/>
            <a:ext cx="1351401" cy="2027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127976"/>
            <a:ext cx="1341965" cy="2274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72480"/>
            <a:ext cx="1921113" cy="25678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44236"/>
            <a:ext cx="1770794" cy="177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в начало 9">
            <a:hlinkClick r:id="" action="ppaction://hlinkshowjump?jump=previousslide" highlightClick="1"/>
          </p:cNvPr>
          <p:cNvSpPr/>
          <p:nvPr/>
        </p:nvSpPr>
        <p:spPr>
          <a:xfrm>
            <a:off x="251520" y="6150568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в конец 10">
            <a:hlinkClick r:id="" action="ppaction://hlinkshowjump?jump=nextslide" highlightClick="1"/>
          </p:cNvPr>
          <p:cNvSpPr/>
          <p:nvPr/>
        </p:nvSpPr>
        <p:spPr>
          <a:xfrm>
            <a:off x="8334951" y="6150568"/>
            <a:ext cx="630635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9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8843 L -0.38976 -0.25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43195 -0.325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97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-0.41198 -0.215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08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39896 -0.3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36232 0.2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40296 0.2513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9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6458 0.2328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2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-0.41632 0.28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16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0975"/>
            <a:ext cx="1577426" cy="2351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504918"/>
            <a:ext cx="1944216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02" y="268823"/>
            <a:ext cx="1877194" cy="1877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350501"/>
            <a:ext cx="1341057" cy="2253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55" y="4350501"/>
            <a:ext cx="3342425" cy="2507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80" y="60975"/>
            <a:ext cx="3335114" cy="2292891"/>
          </a:xfrm>
          <a:prstGeom prst="rect">
            <a:avLst/>
          </a:prstGeom>
        </p:spPr>
      </p:pic>
      <p:sp>
        <p:nvSpPr>
          <p:cNvPr id="9" name="Управляющая кнопка: в начало 8">
            <a:hlinkClick r:id="" action="ppaction://hlinkshowjump?jump=previousslide" highlightClick="1"/>
          </p:cNvPr>
          <p:cNvSpPr/>
          <p:nvPr/>
        </p:nvSpPr>
        <p:spPr>
          <a:xfrm>
            <a:off x="179512" y="6197106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в конец 9">
            <a:hlinkClick r:id="" action="ppaction://hlinkshowjump?jump=nextslide" highlightClick="1"/>
          </p:cNvPr>
          <p:cNvSpPr/>
          <p:nvPr/>
        </p:nvSpPr>
        <p:spPr>
          <a:xfrm>
            <a:off x="8349167" y="6127836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5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139 L 0.5592 0.33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18871 0.340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18924 0.271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1 -0.04861 L 0.16945 -0.2671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4421 L 0.22796 -0.36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4861 L -0.55365 -0.372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387967" cy="2936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55" y="1052736"/>
            <a:ext cx="2751606" cy="36324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31875"/>
            <a:ext cx="2520280" cy="32363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3648" y="188640"/>
            <a:ext cx="65527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«Отгадай сказку»</a:t>
            </a:r>
            <a:endParaRPr lang="ru-RU" sz="4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179512" y="6189692"/>
            <a:ext cx="548680" cy="50405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в конец 8">
            <a:hlinkClick r:id="" action="ppaction://hlinkshowjump?jump=nextslide" highlightClick="1"/>
          </p:cNvPr>
          <p:cNvSpPr/>
          <p:nvPr/>
        </p:nvSpPr>
        <p:spPr>
          <a:xfrm>
            <a:off x="8306747" y="6153688"/>
            <a:ext cx="558627" cy="54006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66</Words>
  <Application>Microsoft Office PowerPoint</Application>
  <PresentationFormat>Экран (4:3)</PresentationFormat>
  <Paragraphs>21</Paragraphs>
  <Slides>17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Путешествие в мир сказок</vt:lpstr>
      <vt:lpstr>Презентация PowerPoint</vt:lpstr>
      <vt:lpstr>Кто лишний?</vt:lpstr>
      <vt:lpstr>Презентация PowerPoint</vt:lpstr>
      <vt:lpstr>Презентация PowerPoint</vt:lpstr>
      <vt:lpstr>Презентация PowerPoint</vt:lpstr>
      <vt:lpstr>Найди пару!</vt:lpstr>
      <vt:lpstr>Презентация PowerPoint</vt:lpstr>
      <vt:lpstr>Презентация PowerPoint</vt:lpstr>
      <vt:lpstr>Носик — круглым пятачком, Им в земле удобно рыться, Хвостик маленький — крючком, Вместо туфелек — копытца. Трое их, но до чего же Эти братья не похожи!</vt:lpstr>
      <vt:lpstr>Отыскала мама дочку В распустившемся цветочке. Кто читал такую книжку, Знает девочку-малышку.</vt:lpstr>
      <vt:lpstr>Вышел дедка в огород. Видит — чудо там растет: Кругла, а не мячик, Желта, а не солнце, С хвостом, а не мышь... И никак не вытащишь.</vt:lpstr>
      <vt:lpstr>Сидит в корзине девочка У мишки за спиной, Он, сам того не ведая, Несет ее домой. А дорога — нелегка, А корзина — высока. Сесть бы на пенек, съесть бы пирожок.</vt:lpstr>
      <vt:lpstr>Узнай сказку по силуэту</vt:lpstr>
      <vt:lpstr>Найди отрицательного героя!</vt:lpstr>
      <vt:lpstr>Из какой сказки звук?</vt:lpstr>
      <vt:lpstr>молодец!!!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Учитель</cp:lastModifiedBy>
  <cp:revision>42</cp:revision>
  <dcterms:created xsi:type="dcterms:W3CDTF">2019-07-28T17:43:36Z</dcterms:created>
  <dcterms:modified xsi:type="dcterms:W3CDTF">2019-10-29T08:51:03Z</dcterms:modified>
</cp:coreProperties>
</file>