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6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4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9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0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9B04-6482-46EC-B76E-A56B9363D8F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8D8E-0132-47E0-85C7-34303965B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694512" cy="11795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Интерактивные игры: «С чем нельзя играть?» «Что нужно пожарному»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2192288" cy="76964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Конышева Вероника Михайловна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д/с №17 «Белочка»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684076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Impact" pitchFamily="34" charset="0"/>
              </a:rPr>
              <a:t> «С чем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Impact" pitchFamily="34" charset="0"/>
              </a:rPr>
              <a:t>нельзя играть?»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56" y="1440239"/>
            <a:ext cx="1331640" cy="665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65" y="1432325"/>
            <a:ext cx="501589" cy="1003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14" y="1628800"/>
            <a:ext cx="1117396" cy="1119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37" y="2435503"/>
            <a:ext cx="1140023" cy="1147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76" y="2892612"/>
            <a:ext cx="1340768" cy="1340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73" y="3933056"/>
            <a:ext cx="1401006" cy="954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26" y="2564904"/>
            <a:ext cx="1821742" cy="15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1971" y="116632"/>
            <a:ext cx="7428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то, что нужно пожарному?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35507"/>
            <a:ext cx="1051209" cy="1805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683">
            <a:off x="3210596" y="1124744"/>
            <a:ext cx="2418509" cy="1278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0452">
            <a:off x="1492011" y="908075"/>
            <a:ext cx="1092137" cy="1778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8104">
            <a:off x="1721093" y="2153481"/>
            <a:ext cx="3102738" cy="1551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7" y="4077072"/>
            <a:ext cx="2221042" cy="1377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37" y="2990415"/>
            <a:ext cx="1747433" cy="1544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99" y="3011339"/>
            <a:ext cx="1086205" cy="9563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35507"/>
            <a:ext cx="1241789" cy="1241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7881">
            <a:off x="2995055" y="2055300"/>
            <a:ext cx="2358013" cy="1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Интерактивные игры: «С чем нельзя играть?» «Что нужно пожарному»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6</cp:revision>
  <dcterms:created xsi:type="dcterms:W3CDTF">2019-11-14T09:56:21Z</dcterms:created>
  <dcterms:modified xsi:type="dcterms:W3CDTF">2019-11-14T10:55:15Z</dcterms:modified>
</cp:coreProperties>
</file>