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0" r:id="rId4"/>
    <p:sldId id="271" r:id="rId5"/>
    <p:sldId id="280" r:id="rId6"/>
    <p:sldId id="272" r:id="rId7"/>
    <p:sldId id="281" r:id="rId8"/>
    <p:sldId id="282" r:id="rId9"/>
    <p:sldId id="283" r:id="rId10"/>
    <p:sldId id="285" r:id="rId11"/>
    <p:sldId id="287" r:id="rId12"/>
    <p:sldId id="284" r:id="rId13"/>
    <p:sldId id="286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208" autoAdjust="0"/>
  </p:normalViewPr>
  <p:slideViewPr>
    <p:cSldViewPr>
      <p:cViewPr>
        <p:scale>
          <a:sx n="100" d="100"/>
          <a:sy n="100" d="100"/>
        </p:scale>
        <p:origin x="-94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589240"/>
            <a:ext cx="8208912" cy="126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br>
              <a:rPr lang="ru-RU" sz="2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Сергеева В.А. МКДОУ ДС№17 « Белочка»</a:t>
            </a:r>
            <a:endParaRPr lang="ru-RU" sz="20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7848872" cy="37856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Занимательные финансы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4824536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«Юный финансист»</a:t>
            </a:r>
          </a:p>
          <a:p>
            <a:pPr marL="0" inden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спецодежда, деньги, пластиковые платёжные и дисконтные карты, кошелёк, банкомат, копилки и т.п.</a:t>
            </a:r>
          </a:p>
          <a:p>
            <a:pPr marL="0" inden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Альбом «Эволюция денег»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«Дорого – дешево», «Потребность – возможность»,  «Бюджет»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Конфетки и монетки»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«Магазин овощи и фрукты», «Супермаркет», «Мебельная фабрика», «Банк» и др..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о профессиях и др.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Маски, костюмы для постановки мини спектаклей.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27384"/>
            <a:ext cx="6624736" cy="13608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Развивающая среда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OMIM-PC\Desktop\IMG_20201012_15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Лепбук</a:t>
            </a:r>
            <a:r>
              <a:rPr lang="ru-RU" dirty="0" smtClean="0"/>
              <a:t> « Юные экономисты»</a:t>
            </a:r>
            <a:endParaRPr lang="ru-RU" dirty="0"/>
          </a:p>
        </p:txBody>
      </p:sp>
      <p:pic>
        <p:nvPicPr>
          <p:cNvPr id="1027" name="Picture 3" descr="C:\Users\МАМА\Documents\Фото детский сад\IMG_20211203_08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696745" cy="3766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 – передвижка «Финансовая культура»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папок самые разнообразные: «Связь между трудом и деньгами», «Выбираем и покупаем товар», «Считаем деньги» и пр. В каждой папке указана тема, содержание и правила работы с ней.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-27384"/>
            <a:ext cx="6624736" cy="13608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DOMIM-PC\Desktop\IMG_20201012_09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5309246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4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s/227975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517232"/>
          </a:xfrm>
        </p:spPr>
        <p:txBody>
          <a:bodyPr>
            <a:noAutofit/>
          </a:bodyPr>
          <a:lstStyle/>
          <a:p>
            <a:pPr marL="82550" indent="549275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 вырастить гармонично развитого человека, не подготовив его к главной реалии современного рынка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денежным отношениям. Ребенок – дошкольник практически ежедневно слышит в семье, в торговых предприятиях, от и взрослых такие понятия, как деньги, товары, продукты, цены, дешево, дорого, экономить. Поэтому проблема финансового воспитания становиться актуальной применительно даже уже к дошкольному возрасту, так как это время, когда закладываются азы будущего финансового «здоровья». Именно дошкольный возраст является самым продуктивным в плане заложения таких индивидуально – психологических особенностей личности, как ответственность, бережливость, сила воли, которые необходимы для формирования в дальнейшем финансово грамотного человека.</a:t>
            </a:r>
          </a:p>
          <a:p>
            <a:pPr indent="288925">
              <a:buNone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0"/>
            <a:ext cx="6048672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Актуальность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268760"/>
            <a:ext cx="4896544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«Азы финансовой культуры для дошкольников» под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редацкией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 В.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Стахонович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Семенкова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Л. Ю.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Рыжановская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составлена в соответствии с Федеральным государственным образовательным стандартом дошкольного образования, утвержденным приказом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№1155 – ФЗ от 17.10.3013г.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-27384"/>
            <a:ext cx="5400600" cy="13608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OMIM-PC\Desktop\финансовая гр\IMG_20201007_145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29332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7920880" cy="2376264"/>
          </a:xfrm>
        </p:spPr>
        <p:txBody>
          <a:bodyPr>
            <a:normAutofit/>
          </a:bodyPr>
          <a:lstStyle/>
          <a:p>
            <a:pPr indent="288925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финансовой культуры и азов грамотности у детей старших подготовительных групп детских садов.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-27384"/>
            <a:ext cx="6624736" cy="13608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 программы:</a:t>
            </a:r>
            <a:endParaRPr lang="ru-RU" dirty="0"/>
          </a:p>
        </p:txBody>
      </p:sp>
      <p:pic>
        <p:nvPicPr>
          <p:cNvPr id="4" name="Рисунок 3" descr="og_og_14680095242665342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3429000"/>
            <a:ext cx="5778989" cy="302433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517232"/>
          </a:xfrm>
        </p:spPr>
        <p:txBody>
          <a:bodyPr>
            <a:normAutofit fontScale="32500" lnSpcReduction="20000"/>
          </a:bodyPr>
          <a:lstStyle/>
          <a:p>
            <a:pPr indent="188913" algn="ctr">
              <a:buNone/>
            </a:pPr>
            <a:r>
              <a:rPr lang="ru-RU" sz="7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 дошкольников с денежной сферой жизни;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раскрыть взаимосвязь понятий: труд – продукт (результат труда) – деньги, подготовить к восприятию денег как жизненно необходимого, но ограниченного ресурса, труда как честного способа их заработать;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сформировать у детей начальные навыки обращения с деньгами, правильное отношение к финансовым ресурсам и их целевому предназначению;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подготовить к принятию своих первых финансовых решений;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заложить азы ответственного отношения к денежным ресурсам, управлению и контролю над ними, мотивацию к бережливости, накоплению, полезным тратам;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научить соотносить понятия надо, хочу и могу;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обогатить словарный запас и познакомить с понятиями: трудиться, работать и зарабатывать; деньги, доходы; покупать, тратить, расходовать, транжирить; откладывать, копить, сберегать; одалживать, занимать, отдавать, возвращать; планировать, экономить.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-способствовать формированию гармоничной личности, осознающей нормы и ценности, определяющие основы финансово – экономических отношений между людьми в обществе;</a:t>
            </a:r>
          </a:p>
          <a:p>
            <a:pPr indent="188913"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подготовить детей к жизненному этапу, когда будут появляться карманные (личные) деньги.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848872" cy="13608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Задачи  программы: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2667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активизировать коммуникативную деятельность детей;</a:t>
            </a:r>
          </a:p>
          <a:p>
            <a:pPr marL="0" indent="2667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стимулировать интерес к изучению мира финансов;</a:t>
            </a:r>
          </a:p>
          <a:p>
            <a:pPr marL="0" indent="2667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сформировать у детей положительную мотивацию к формированию финансовой культуры и овладению финансовой грамотностью;</a:t>
            </a:r>
          </a:p>
          <a:p>
            <a:pPr marL="0" indent="2667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повышению ответственности и самоконтроля – качеств, необходимых для достижения успеха в жизни;</a:t>
            </a:r>
          </a:p>
          <a:p>
            <a:pPr marL="0" indent="2667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обеспечить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педагогическую поддержку семье и повышение компетентности родителей в вопросах формирования финансовой культуры ребенка.</a:t>
            </a:r>
          </a:p>
          <a:p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1700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-27384"/>
            <a:ext cx="7560840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 программу подготовлена серия книг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OMIM-PC\Desktop\финансовая гр\IMG_20201007_15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968552"/>
          </a:xfrm>
        </p:spPr>
        <p:txBody>
          <a:bodyPr/>
          <a:lstStyle/>
          <a:p>
            <a:pPr marL="0" indent="2667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Базовой формой и методом реализации Программы является игра. Ребенок осваивает и познает мир через игру, поэтому обучение, осуществляемое с помощью игры, для дошкольника естественно. В целях достижения оптимального результата рекомендуется использовать разные игры: театрализованные, режиссерские, сюжетно – ролевые, интеллектуальные.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-27384"/>
            <a:ext cx="6336704" cy="13608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Формы и методы обучения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040560"/>
          </a:xfrm>
        </p:spPr>
        <p:txBody>
          <a:bodyPr>
            <a:noAutofit/>
          </a:bodyPr>
          <a:lstStyle/>
          <a:p>
            <a:pPr marL="0" indent="365125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Интерактивный мини – спектакль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(обучающая сказка)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один из самых эффективных методов обучения, лучшая среда для раскрытия и роста творческого потенциала, обогащения внутреннего мира ребенка, возможность обсуждения и советов.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– исследования – один из основных путей познания, наиболее полно соответствующий природе ребенка и современным задачам обучения и воспитания.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разговор, рассказывание, объяснение могут быть использованы при реализации всех образовательных областей Программы.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Викторины и конкурсы можно рассматривать как своеобразные формы познавательной деятельности с использованием информационно – развлекательного содержания.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– основная форма восприятия художественной литературы как особого вида детской деятельности, а также эффективная форма развития познавательно – исследовательской, коммуникативной деятельности.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-27384"/>
            <a:ext cx="6408712" cy="13608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Методы обучения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475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воспитатель:  Сергеева В.А. МКДОУ ДС№17 « Белочка»</vt:lpstr>
      <vt:lpstr>  Актуальность</vt:lpstr>
      <vt:lpstr>Программа</vt:lpstr>
      <vt:lpstr>Цель программы:</vt:lpstr>
      <vt:lpstr>Задачи  программы:</vt:lpstr>
      <vt:lpstr>Задачи программы: </vt:lpstr>
      <vt:lpstr>Под программу подготовлена серия книг</vt:lpstr>
      <vt:lpstr>Формы и методы обучения</vt:lpstr>
      <vt:lpstr>Методы обучения</vt:lpstr>
      <vt:lpstr>Развивающая среда</vt:lpstr>
      <vt:lpstr>Лепбук « Юные экономисты»</vt:lpstr>
      <vt:lpstr>Работа с родителями</vt:lpstr>
      <vt:lpstr>Слайд 13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МАМА</cp:lastModifiedBy>
  <cp:revision>448</cp:revision>
  <dcterms:created xsi:type="dcterms:W3CDTF">2018-02-25T09:09:03Z</dcterms:created>
  <dcterms:modified xsi:type="dcterms:W3CDTF">2021-12-06T18:35:56Z</dcterms:modified>
</cp:coreProperties>
</file>