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65" r:id="rId5"/>
    <p:sldId id="258" r:id="rId6"/>
    <p:sldId id="264" r:id="rId7"/>
    <p:sldId id="259" r:id="rId8"/>
    <p:sldId id="256" r:id="rId9"/>
    <p:sldId id="271" r:id="rId10"/>
    <p:sldId id="269" r:id="rId11"/>
    <p:sldId id="266" r:id="rId12"/>
    <p:sldId id="260" r:id="rId13"/>
    <p:sldId id="270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7C98-C370-444D-B11B-48FA9782C2F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6702-F816-4499-A596-AFF2B291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materinstvo.ru/content/article_images/articles_10289/shablon-blagodarnosti-detskiy-sad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893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2714620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Monotype Corsiva" pitchFamily="66" charset="0"/>
              </a:rPr>
              <a:t>Цель: 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Познакомить </a:t>
            </a: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</a:rPr>
              <a:t>коллег с проблемой развития речи в процессе театрализованной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500042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0099"/>
                </a:solidFill>
                <a:latin typeface="Monotype Corsiva" pitchFamily="66" charset="0"/>
              </a:rPr>
              <a:t>Театрализованная деятельность,  как средство развития речи дошкольников</a:t>
            </a:r>
            <a:endParaRPr lang="ru-RU" sz="4000" b="1" u="sng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ля мамы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29499"/>
            <a:ext cx="4992751" cy="33285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5064759" cy="37082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pedsovet.su/_ld/374/20702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0000CC"/>
                </a:solidFill>
                <a:latin typeface="Monotype Corsiva" pitchFamily="66" charset="0"/>
              </a:rPr>
              <a:t>Работа с родителями</a:t>
            </a:r>
            <a:endParaRPr lang="ru-RU" sz="4400" b="1" i="1" u="sng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71472" y="1142984"/>
            <a:ext cx="7572428" cy="1428760"/>
          </a:xfrm>
          <a:prstGeom prst="homePlat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</a:rPr>
              <a:t>Родители активно участвуют  в изготовлении декораций, атрибутов, пошиве костюмов, составлении афиш и пригласительных билетов.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57224" y="2786058"/>
            <a:ext cx="7572428" cy="1428760"/>
          </a:xfrm>
          <a:prstGeom prst="homePlat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0099"/>
                </a:solidFill>
              </a:rPr>
              <a:t>Участие родителей в образовательном </a:t>
            </a:r>
            <a:r>
              <a:rPr lang="ru-RU" sz="2200" b="1" dirty="0" smtClean="0">
                <a:solidFill>
                  <a:srgbClr val="000099"/>
                </a:solidFill>
              </a:rPr>
              <a:t>процессе позволяет </a:t>
            </a:r>
            <a:r>
              <a:rPr lang="ru-RU" sz="2200" b="1" dirty="0">
                <a:solidFill>
                  <a:srgbClr val="000099"/>
                </a:solidFill>
              </a:rPr>
              <a:t>значительно повысить эффективность работы и создать единое пространство речевого </a:t>
            </a:r>
            <a:r>
              <a:rPr lang="ru-RU" sz="2200" b="1" dirty="0" smtClean="0">
                <a:solidFill>
                  <a:srgbClr val="000099"/>
                </a:solidFill>
              </a:rPr>
              <a:t>развития; 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214414" y="4572008"/>
            <a:ext cx="7429552" cy="1428760"/>
          </a:xfrm>
          <a:prstGeom prst="homePlat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0099"/>
                </a:solidFill>
              </a:rPr>
              <a:t>п</a:t>
            </a:r>
            <a:r>
              <a:rPr lang="ru-RU" sz="2200" b="1" dirty="0" smtClean="0">
                <a:solidFill>
                  <a:srgbClr val="000099"/>
                </a:solidFill>
              </a:rPr>
              <a:t>омогает детям преодолеть те или иные трудности в речевом развитии.</a:t>
            </a:r>
            <a:endParaRPr lang="ru-RU" sz="2200" b="1" dirty="0">
              <a:solidFill>
                <a:srgbClr val="000099"/>
              </a:solidFill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 rot="10800000" flipV="1">
            <a:off x="1500166" y="2184906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ля мамы\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4625"/>
            <a:ext cx="8928992" cy="6696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мамы\0044-06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968552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7032"/>
            <a:ext cx="4752528" cy="27897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ля мамы\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04448" cy="53042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ля мамы\hello_html_7cf11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85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20" y="1430016"/>
            <a:ext cx="6120680" cy="54279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Для мамы\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48872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Для мамы\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Для мамы\ba22b8e6ec55538781e92003862e79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151"/>
            <a:ext cx="9144000" cy="6946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pedsovet.su/_ld/369/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428604"/>
            <a:ext cx="842968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Прочтите это стихотворение с разным настроением: грустно,</a:t>
            </a:r>
            <a:r>
              <a:rPr kumimoji="0" lang="ru-RU" sz="2400" b="1" i="1" u="sng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весело, равнодушно.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         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Рано-рано выпал снег.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Удивился человек: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 - Это снег? Не может быть!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 На дворе? Не может быть!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 На траве? Не может быть!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В октябре? Не может быть!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Неужели это снег?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 Не поверил человек.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82755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http://yakatu.ru/uploads/images/s/k/a/skachat_detskie_ramki_dlja_foto_do_god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85720" y="1428736"/>
            <a:ext cx="67151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Здравствуйте!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Придумано кем-то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просто и мудро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встрече здороваться: «Доброе утро»!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Доброе утро солнцу и птицам!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Доброе утро улыбчивым лицам!</a:t>
            </a:r>
            <a:endParaRPr lang="ru-RU" sz="2400" b="1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каждый становится добрым,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доверчивым!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Доброе утро длится до вечера!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(В.Кривошеева)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77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7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7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7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7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7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7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7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kurspresent.ru/uploads/fon-present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15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487025"/>
            <a:ext cx="77867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Получилось?  Наверное, в некоторых моментах было трудно. А теперь, уважаемые коллеги, проанализируйте собственные ощущения и мысли во время выполнения упражнения. Возможно, для грустного прочтения стихотворения   Вам пришлось представить что-то грустное,  а во время веселого – что-то смешное из жизни. А ведь это все  работа над развитием памяти и воображения. </a:t>
            </a:r>
          </a:p>
          <a:p>
            <a:r>
              <a:rPr lang="ru-RU" sz="2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И самое главное, Вам пришлось произнести эти стихи с разным посылом! А это и работа артикуляционного аппарата, и работа над модуляцией голоса в зависимости от настроения и характера предложения (вопросительное, восклицательное, повествовательное).  Плюс развитие активного словаря. Вот сколько задач мы решили при помощи только одного упражнения. А ведь этих упражнений масса!!!</a:t>
            </a:r>
            <a:endParaRPr lang="ru-RU" sz="2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7934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ля мамы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"/>
            <a:ext cx="9312018" cy="6849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ля мамы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506"/>
            <a:ext cx="9144000" cy="6537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playcast.ru/uploads/2015/11/04/1574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solidFill>
            <a:srgbClr val="00FF99"/>
          </a:solidFill>
        </p:spPr>
      </p:pic>
      <p:sp>
        <p:nvSpPr>
          <p:cNvPr id="3" name="Овал 2"/>
          <p:cNvSpPr/>
          <p:nvPr/>
        </p:nvSpPr>
        <p:spPr>
          <a:xfrm>
            <a:off x="500034" y="428604"/>
            <a:ext cx="3500462" cy="1785950"/>
          </a:xfrm>
          <a:prstGeom prst="ellipse">
            <a:avLst/>
          </a:prstGeom>
          <a:solidFill>
            <a:srgbClr val="CCFF33"/>
          </a:solidFill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</a:rPr>
              <a:t>Высокие требования  качеству образования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00562" y="2714620"/>
            <a:ext cx="4357718" cy="1785950"/>
          </a:xfrm>
          <a:prstGeom prst="ellipse">
            <a:avLst/>
          </a:prstGeom>
          <a:solidFill>
            <a:srgbClr val="CCFF33"/>
          </a:solidFill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</a:rPr>
              <a:t>Дефекты речи, звукопроизношения. Проблемы в общении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29124" y="357166"/>
            <a:ext cx="3714776" cy="1714512"/>
          </a:xfrm>
          <a:prstGeom prst="ellipse">
            <a:avLst/>
          </a:prstGeom>
          <a:solidFill>
            <a:srgbClr val="CCFF33"/>
          </a:solidFill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</a:rPr>
              <a:t>Замена живого общения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гаджетами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85918" y="4500570"/>
            <a:ext cx="4857784" cy="200026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</a:rPr>
              <a:t>Актуальность проблемы развития речи в современном обществе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712920">
            <a:off x="2000232" y="2285992"/>
            <a:ext cx="1000132" cy="22860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04469" y="1946397"/>
            <a:ext cx="642942" cy="7155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48375">
            <a:off x="6643702" y="4500570"/>
            <a:ext cx="857256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ля мамы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Театр в чемоданчике.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Для мамы\slide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3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ля мамы\103214592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2204864"/>
            <a:ext cx="3240360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9504" y="3104964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Чемодан стоял в кладовке –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Весь нескладный и неловкий,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Тощий, пыльный, но не модный-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Позабыли все его.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Чемодан освободили,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Пыль оттерли, грязь отмыли.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В детский садик отнесли.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И играть с ним начали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464496" cy="3816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316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Театр в чемоданчике.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в чемоданчике.</dc:title>
  <dc:creator>МАМА</dc:creator>
  <cp:lastModifiedBy>МАМА</cp:lastModifiedBy>
  <cp:revision>18</cp:revision>
  <dcterms:created xsi:type="dcterms:W3CDTF">2018-10-30T17:16:22Z</dcterms:created>
  <dcterms:modified xsi:type="dcterms:W3CDTF">2018-11-06T18:37:20Z</dcterms:modified>
</cp:coreProperties>
</file>