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colors1.xml" ContentType="application/vnd.ms-office.chartcolorstyle+xml"/>
  <Override PartName="/ppt/charts/style1.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7" r:id="rId1"/>
    <p:sldMasterId id="2147483797" r:id="rId2"/>
    <p:sldMasterId id="2147483809" r:id="rId3"/>
    <p:sldMasterId id="2147483927" r:id="rId4"/>
    <p:sldMasterId id="2147483992" r:id="rId5"/>
  </p:sldMasterIdLst>
  <p:notesMasterIdLst>
    <p:notesMasterId r:id="rId23"/>
  </p:notesMasterIdLst>
  <p:sldIdLst>
    <p:sldId id="258" r:id="rId6"/>
    <p:sldId id="265" r:id="rId7"/>
    <p:sldId id="266" r:id="rId8"/>
    <p:sldId id="267" r:id="rId9"/>
    <p:sldId id="260" r:id="rId10"/>
    <p:sldId id="263" r:id="rId11"/>
    <p:sldId id="269" r:id="rId12"/>
    <p:sldId id="261" r:id="rId13"/>
    <p:sldId id="270" r:id="rId14"/>
    <p:sldId id="264" r:id="rId15"/>
    <p:sldId id="257" r:id="rId16"/>
    <p:sldId id="271" r:id="rId17"/>
    <p:sldId id="272" r:id="rId18"/>
    <p:sldId id="273" r:id="rId19"/>
    <p:sldId id="274" r:id="rId20"/>
    <p:sldId id="275" r:id="rId21"/>
    <p:sldId id="276" r:id="rId22"/>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2419"/>
    <a:srgbClr val="4A2318"/>
    <a:srgbClr val="C00000"/>
    <a:srgbClr val="2A1A00"/>
    <a:srgbClr val="F8B323"/>
    <a:srgbClr val="A5301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1254" y="-90"/>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21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Лист1!$B$1</c:f>
              <c:strCache>
                <c:ptCount val="1"/>
                <c:pt idx="0">
                  <c:v>Столбец1</c:v>
                </c:pt>
              </c:strCache>
            </c:strRef>
          </c:tx>
          <c:explosion val="7"/>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C65F-4D52-92F3-F34CD710EFCB}"/>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C65F-4D52-92F3-F34CD710EFCB}"/>
              </c:ext>
            </c:extLst>
          </c:dPt>
          <c:cat>
            <c:numRef>
              <c:f>Лист1!$A$2:$A$3</c:f>
              <c:numCache>
                <c:formatCode>0%</c:formatCode>
                <c:ptCount val="2"/>
                <c:pt idx="0">
                  <c:v>0.4</c:v>
                </c:pt>
                <c:pt idx="1">
                  <c:v>0.6</c:v>
                </c:pt>
              </c:numCache>
            </c:numRef>
          </c:cat>
          <c:val>
            <c:numRef>
              <c:f>Лист1!$B$2:$B$3</c:f>
              <c:numCache>
                <c:formatCode>General</c:formatCode>
                <c:ptCount val="2"/>
                <c:pt idx="0">
                  <c:v>40</c:v>
                </c:pt>
                <c:pt idx="1">
                  <c:v>60</c:v>
                </c:pt>
              </c:numCache>
            </c:numRef>
          </c:val>
          <c:extLst xmlns:c16r2="http://schemas.microsoft.com/office/drawing/2015/06/chart">
            <c:ext xmlns:c16="http://schemas.microsoft.com/office/drawing/2014/chart" uri="{C3380CC4-5D6E-409C-BE32-E72D297353CC}">
              <c16:uniqueId val="{00000000-C76B-4ABA-8466-9C9EF6F5A9F7}"/>
            </c:ext>
          </c:extLst>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2500" b="0" i="0" u="none" strike="noStrike" kern="1200" baseline="0">
              <a:solidFill>
                <a:schemeClr val="accent2"/>
              </a:solidFill>
              <a:latin typeface="+mn-lt"/>
              <a:ea typeface="+mn-ea"/>
              <a:cs typeface="+mn-cs"/>
            </a:defRPr>
          </a:pPr>
          <a:endParaRPr lang="ru-RU"/>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3B70BA-3AA1-447C-AB92-2D253CFB70A5}" type="datetimeFigureOut">
              <a:rPr lang="ru-RU" smtClean="0"/>
              <a:t>19.06.2023</a:t>
            </a:fld>
            <a:endParaRPr lang="ru-RU"/>
          </a:p>
        </p:txBody>
      </p:sp>
      <p:sp>
        <p:nvSpPr>
          <p:cNvPr id="4" name="Образ слайда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75510A-2FB9-4D4F-B444-2ECC7BD7D02A}" type="slidenum">
              <a:rPr lang="ru-RU" smtClean="0"/>
              <a:t>‹#›</a:t>
            </a:fld>
            <a:endParaRPr lang="ru-RU"/>
          </a:p>
        </p:txBody>
      </p:sp>
    </p:spTree>
    <p:extLst>
      <p:ext uri="{BB962C8B-B14F-4D97-AF65-F5344CB8AC3E}">
        <p14:creationId xmlns:p14="http://schemas.microsoft.com/office/powerpoint/2010/main" val="2527179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Rectangle 6"/>
          <p:cNvSpPr/>
          <p:nvPr/>
        </p:nvSpPr>
        <p:spPr>
          <a:xfrm>
            <a:off x="742950" y="1346948"/>
            <a:ext cx="84201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742950" y="4282764"/>
            <a:ext cx="84201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742950" y="1484779"/>
            <a:ext cx="84201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837678" y="4107023"/>
            <a:ext cx="9906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854392" y="1432223"/>
            <a:ext cx="8226108"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ru-RU"/>
              <a:t>Образец заголовка</a:t>
            </a:r>
            <a:endParaRPr lang="en-US" dirty="0"/>
          </a:p>
        </p:txBody>
      </p:sp>
      <p:sp>
        <p:nvSpPr>
          <p:cNvPr id="3" name="Subtitle 2"/>
          <p:cNvSpPr>
            <a:spLocks noGrp="1"/>
          </p:cNvSpPr>
          <p:nvPr>
            <p:ph type="subTitle" idx="1"/>
          </p:nvPr>
        </p:nvSpPr>
        <p:spPr>
          <a:xfrm>
            <a:off x="869251" y="4389120"/>
            <a:ext cx="6411659"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a:xfrm>
            <a:off x="880539" y="6272786"/>
            <a:ext cx="5141214" cy="365125"/>
          </a:xfrm>
        </p:spPr>
        <p:txBody>
          <a:bodyPr/>
          <a:lstStyle/>
          <a:p>
            <a:endParaRPr lang="ru-RU"/>
          </a:p>
        </p:txBody>
      </p:sp>
      <p:sp>
        <p:nvSpPr>
          <p:cNvPr id="6" name="Slide Number Placeholder 5"/>
          <p:cNvSpPr>
            <a:spLocks noGrp="1"/>
          </p:cNvSpPr>
          <p:nvPr>
            <p:ph type="sldNum" sz="quarter" idx="12"/>
          </p:nvPr>
        </p:nvSpPr>
        <p:spPr>
          <a:xfrm>
            <a:off x="7847970" y="4227195"/>
            <a:ext cx="970018" cy="640080"/>
          </a:xfrm>
        </p:spPr>
        <p:txBody>
          <a:bodyPr/>
          <a:lstStyle>
            <a:lvl1pPr>
              <a:defRPr sz="2800" b="1"/>
            </a:lvl1pPr>
          </a:lstStyle>
          <a:p>
            <a:fld id="{86B9DD0B-8008-413E-B903-EC2E2E57A4FF}" type="slidenum">
              <a:rPr lang="ru-RU" smtClean="0"/>
              <a:t>‹#›</a:t>
            </a:fld>
            <a:endParaRPr lang="ru-RU"/>
          </a:p>
        </p:txBody>
      </p:sp>
    </p:spTree>
    <p:extLst>
      <p:ext uri="{BB962C8B-B14F-4D97-AF65-F5344CB8AC3E}">
        <p14:creationId xmlns:p14="http://schemas.microsoft.com/office/powerpoint/2010/main" val="37935618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D548676-0865-4E88-B45E-9DDB5C1C979F}" type="datetimeFigureOut">
              <a:rPr lang="ru-RU" smtClean="0"/>
              <a:t>19.06.2023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336170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533400"/>
            <a:ext cx="2074069" cy="5638800"/>
          </a:xfrm>
        </p:spPr>
        <p:txBody>
          <a:bodyPr vert="eaVert"/>
          <a:lstStyle>
            <a:lvl1pPr>
              <a:defRPr b="0"/>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866776" y="533400"/>
            <a:ext cx="6098381" cy="56388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D548676-0865-4E88-B45E-9DDB5C1C979F}" type="datetimeFigureOut">
              <a:rPr lang="ru-RU" smtClean="0"/>
              <a:t>19.06.2023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31414722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235041" y="630938"/>
            <a:ext cx="5666232"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76300" y="1098388"/>
            <a:ext cx="8383715" cy="4394988"/>
          </a:xfrm>
        </p:spPr>
        <p:txBody>
          <a:bodyPr anchor="ctr">
            <a:noAutofit/>
          </a:bodyPr>
          <a:lstStyle>
            <a:lvl1pPr algn="ctr">
              <a:defRPr sz="7500" spc="600" baseline="0"/>
            </a:lvl1pPr>
          </a:lstStyle>
          <a:p>
            <a:r>
              <a:rPr lang="ru-RU"/>
              <a:t>Образец заголовка</a:t>
            </a:r>
            <a:endParaRPr lang="en-US" dirty="0"/>
          </a:p>
        </p:txBody>
      </p:sp>
      <p:sp>
        <p:nvSpPr>
          <p:cNvPr id="3" name="Subtitle 2"/>
          <p:cNvSpPr>
            <a:spLocks noGrp="1"/>
          </p:cNvSpPr>
          <p:nvPr>
            <p:ph type="subTitle" idx="1"/>
          </p:nvPr>
        </p:nvSpPr>
        <p:spPr>
          <a:xfrm>
            <a:off x="1799724" y="5979198"/>
            <a:ext cx="6536866"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a:xfrm>
            <a:off x="876300" y="6375679"/>
            <a:ext cx="1892900" cy="348462"/>
          </a:xfrm>
        </p:spPr>
        <p:txBody>
          <a:bodyPr/>
          <a:lstStyle>
            <a:lvl1pPr>
              <a:defRPr baseline="0">
                <a:solidFill>
                  <a:schemeClr val="accent1">
                    <a:lumMod val="50000"/>
                  </a:schemeClr>
                </a:solidFill>
              </a:defRPr>
            </a:lvl1p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a:xfrm>
            <a:off x="3396520" y="6375679"/>
            <a:ext cx="3343275" cy="345796"/>
          </a:xfrm>
        </p:spPr>
        <p:txBody>
          <a:bodyPr/>
          <a:lstStyle>
            <a:lvl1pPr>
              <a:defRPr baseline="0">
                <a:solidFill>
                  <a:schemeClr val="accent1">
                    <a:lumMod val="50000"/>
                  </a:schemeClr>
                </a:solidFill>
              </a:defRPr>
            </a:lvl1pPr>
          </a:lstStyle>
          <a:p>
            <a:endParaRPr lang="ru-RU"/>
          </a:p>
        </p:txBody>
      </p:sp>
      <p:sp>
        <p:nvSpPr>
          <p:cNvPr id="6" name="Slide Number Placeholder 5"/>
          <p:cNvSpPr>
            <a:spLocks noGrp="1"/>
          </p:cNvSpPr>
          <p:nvPr>
            <p:ph type="sldNum" sz="quarter" idx="12"/>
          </p:nvPr>
        </p:nvSpPr>
        <p:spPr>
          <a:xfrm>
            <a:off x="7367115" y="6375679"/>
            <a:ext cx="1892900" cy="345796"/>
          </a:xfrm>
        </p:spPr>
        <p:txBody>
          <a:bodyPr/>
          <a:lstStyle>
            <a:lvl1pPr>
              <a:defRPr baseline="0">
                <a:solidFill>
                  <a:schemeClr val="accent1">
                    <a:lumMod val="50000"/>
                  </a:schemeClr>
                </a:solidFill>
              </a:defRPr>
            </a:lvl1pPr>
          </a:lstStyle>
          <a:p>
            <a:fld id="{86B9DD0B-8008-413E-B903-EC2E2E57A4FF}" type="slidenum">
              <a:rPr lang="ru-RU" smtClean="0"/>
              <a:t>‹#›</a:t>
            </a:fld>
            <a:endParaRPr lang="ru-RU"/>
          </a:p>
        </p:txBody>
      </p:sp>
      <p:sp>
        <p:nvSpPr>
          <p:cNvPr id="13" name="Rectangle 12"/>
          <p:cNvSpPr/>
          <p:nvPr/>
        </p:nvSpPr>
        <p:spPr>
          <a:xfrm>
            <a:off x="0" y="0"/>
            <a:ext cx="2303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303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624586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40260559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1" y="0"/>
            <a:ext cx="2286894"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634881" y="1073890"/>
            <a:ext cx="6651995" cy="4064627"/>
          </a:xfrm>
        </p:spPr>
        <p:txBody>
          <a:bodyPr anchor="b">
            <a:normAutofit/>
          </a:bodyPr>
          <a:lstStyle>
            <a:lvl1pPr>
              <a:defRPr sz="6300" spc="6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34881" y="5159783"/>
            <a:ext cx="5701709"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2629694" y="6375679"/>
            <a:ext cx="1213832" cy="348462"/>
          </a:xfrm>
        </p:spPr>
        <p:txBody>
          <a:bodyPr/>
          <a:lstStyle>
            <a:lvl1pPr>
              <a:defRPr baseline="0">
                <a:solidFill>
                  <a:schemeClr val="tx2"/>
                </a:solidFill>
              </a:defRPr>
            </a:lvl1p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a:xfrm>
            <a:off x="4289240" y="6375679"/>
            <a:ext cx="3343275"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8078228" y="6375679"/>
            <a:ext cx="1208648" cy="345796"/>
          </a:xfrm>
        </p:spPr>
        <p:txBody>
          <a:bodyPr/>
          <a:lstStyle>
            <a:lvl1pPr>
              <a:defRPr baseline="0">
                <a:solidFill>
                  <a:schemeClr val="tx2"/>
                </a:solidFill>
              </a:defRPr>
            </a:lvl1pPr>
          </a:lstStyle>
          <a:p>
            <a:fld id="{86B9DD0B-8008-413E-B903-EC2E2E57A4FF}" type="slidenum">
              <a:rPr lang="ru-RU" smtClean="0"/>
              <a:t>‹#›</a:t>
            </a:fld>
            <a:endParaRPr lang="ru-RU"/>
          </a:p>
        </p:txBody>
      </p:sp>
      <p:sp>
        <p:nvSpPr>
          <p:cNvPr id="16" name="Freeform 11"/>
          <p:cNvSpPr/>
          <p:nvPr/>
        </p:nvSpPr>
        <p:spPr bwMode="auto">
          <a:xfrm>
            <a:off x="710435" y="0"/>
            <a:ext cx="133756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1" y="0"/>
            <a:ext cx="2286894"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77510248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21556" y="2286000"/>
            <a:ext cx="3893058"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401333" y="2286000"/>
            <a:ext cx="3893058"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D548676-0865-4E88-B45E-9DDB5C1C979F}" type="datetimeFigureOut">
              <a:rPr lang="ru-RU" smtClean="0"/>
              <a:t>19.06.2023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2096326891"/>
      </p:ext>
    </p:extLst>
  </p:cSld>
  <p:clrMapOvr>
    <a:masterClrMapping/>
  </p:clrMapOvr>
  <p:extLst>
    <p:ext uri="{DCECCB84-F9BA-43D5-87BE-67443E8EF086}">
      <p15:sldGuideLst xmlns:p15="http://schemas.microsoft.com/office/powerpoint/2012/main" xmlns=""/>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021557" y="381002"/>
            <a:ext cx="8265319"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20318" y="2199635"/>
            <a:ext cx="391287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1020318" y="2909102"/>
            <a:ext cx="391287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390015" y="2199635"/>
            <a:ext cx="391287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5390015" y="2909102"/>
            <a:ext cx="391287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D548676-0865-4E88-B45E-9DDB5C1C979F}" type="datetimeFigureOut">
              <a:rPr lang="ru-RU" smtClean="0"/>
              <a:t>19.06.2023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527146388"/>
      </p:ext>
    </p:extLst>
  </p:cSld>
  <p:clrMapOvr>
    <a:masterClrMapping/>
  </p:clrMapOvr>
  <p:extLst>
    <p:ext uri="{DCECCB84-F9BA-43D5-87BE-67443E8EF086}">
      <p15:sldGuideLst xmlns:p15="http://schemas.microsoft.com/office/powerpoint/2012/main" xmlns=""/>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D548676-0865-4E88-B45E-9DDB5C1C979F}" type="datetimeFigureOut">
              <a:rPr lang="ru-RU" smtClean="0"/>
              <a:t>19.06.2023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1348778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48676-0865-4E88-B45E-9DDB5C1C979F}" type="datetimeFigureOut">
              <a:rPr lang="ru-RU" smtClean="0"/>
              <a:t>19.06.2023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1586551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6004223" y="0"/>
            <a:ext cx="390177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774532" y="457201"/>
            <a:ext cx="2512343" cy="1196671"/>
          </a:xfrm>
        </p:spPr>
        <p:txBody>
          <a:bodyPr anchor="b">
            <a:normAutofit/>
          </a:bodyPr>
          <a:lstStyle>
            <a:lvl1pPr>
              <a:lnSpc>
                <a:spcPct val="100000"/>
              </a:lnSpc>
              <a:defRPr sz="1800" b="1" i="0" cap="all" spc="225"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621604" y="920377"/>
            <a:ext cx="5003715"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4532" y="1741336"/>
            <a:ext cx="2512343"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621605" y="6375679"/>
            <a:ext cx="1002101" cy="348462"/>
          </a:xfrm>
        </p:spPr>
        <p:txBody>
          <a:bodyPr/>
          <a:lstStyle/>
          <a:p>
            <a:fld id="{0D548676-0865-4E88-B45E-9DDB5C1C979F}" type="datetimeFigureOut">
              <a:rPr lang="ru-RU" smtClean="0"/>
              <a:t>19.06.2023</a:t>
            </a:fld>
            <a:endParaRPr lang="ru-RU"/>
          </a:p>
        </p:txBody>
      </p:sp>
      <p:sp>
        <p:nvSpPr>
          <p:cNvPr id="6" name="Footer Placeholder 5"/>
          <p:cNvSpPr>
            <a:spLocks noGrp="1"/>
          </p:cNvSpPr>
          <p:nvPr>
            <p:ph type="ftr" sz="quarter" idx="11"/>
          </p:nvPr>
        </p:nvSpPr>
        <p:spPr>
          <a:xfrm>
            <a:off x="1709192" y="6375679"/>
            <a:ext cx="2829270" cy="345796"/>
          </a:xfrm>
        </p:spPr>
        <p:txBody>
          <a:bodyPr/>
          <a:lstStyle/>
          <a:p>
            <a:endParaRPr lang="ru-RU"/>
          </a:p>
        </p:txBody>
      </p:sp>
      <p:sp>
        <p:nvSpPr>
          <p:cNvPr id="7" name="Slide Number Placeholder 6"/>
          <p:cNvSpPr>
            <a:spLocks noGrp="1"/>
          </p:cNvSpPr>
          <p:nvPr>
            <p:ph type="sldNum" sz="quarter" idx="12"/>
          </p:nvPr>
        </p:nvSpPr>
        <p:spPr>
          <a:xfrm>
            <a:off x="4623949" y="6375679"/>
            <a:ext cx="1001371" cy="345796"/>
          </a:xfrm>
        </p:spPr>
        <p:txBody>
          <a:bodyPr/>
          <a:lstStyle/>
          <a:p>
            <a:fld id="{86B9DD0B-8008-413E-B903-EC2E2E57A4FF}" type="slidenum">
              <a:rPr lang="ru-RU" smtClean="0"/>
              <a:t>‹#›</a:t>
            </a:fld>
            <a:endParaRPr lang="ru-RU"/>
          </a:p>
        </p:txBody>
      </p:sp>
      <p:sp>
        <p:nvSpPr>
          <p:cNvPr id="8" name="Rectangle 7"/>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6667940"/>
      </p:ext>
    </p:extLst>
  </p:cSld>
  <p:clrMapOvr>
    <a:masterClrMapping/>
  </p:clrMapOvr>
  <p:extLst>
    <p:ext uri="{DCECCB84-F9BA-43D5-87BE-67443E8EF086}">
      <p15:sldGuideLst xmlns:p15="http://schemas.microsoft.com/office/powerpoint/2012/main" xmlns="">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D548676-0865-4E88-B45E-9DDB5C1C979F}" type="datetimeFigureOut">
              <a:rPr lang="ru-RU" smtClean="0"/>
              <a:t>19.06.2023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4923096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30315" y="2"/>
            <a:ext cx="5976413"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11" name="Freeform 11" title="right scallop background shape"/>
          <p:cNvSpPr/>
          <p:nvPr/>
        </p:nvSpPr>
        <p:spPr bwMode="auto">
          <a:xfrm>
            <a:off x="6004223" y="0"/>
            <a:ext cx="390177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774531" y="457200"/>
            <a:ext cx="2512345" cy="1196670"/>
          </a:xfrm>
        </p:spPr>
        <p:txBody>
          <a:bodyPr anchor="b">
            <a:normAutofit/>
          </a:bodyPr>
          <a:lstStyle>
            <a:lvl1pPr>
              <a:lnSpc>
                <a:spcPct val="100000"/>
              </a:lnSpc>
              <a:defRPr sz="1800" b="1" i="0" spc="225"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6774531" y="1741336"/>
            <a:ext cx="2512345"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622335" y="6375679"/>
            <a:ext cx="1001371" cy="348462"/>
          </a:xfrm>
        </p:spPr>
        <p:txBody>
          <a:bodyPr/>
          <a:lstStyle/>
          <a:p>
            <a:fld id="{0D548676-0865-4E88-B45E-9DDB5C1C979F}" type="datetimeFigureOut">
              <a:rPr lang="ru-RU" smtClean="0"/>
              <a:t>19.06.2023</a:t>
            </a:fld>
            <a:endParaRPr lang="ru-RU"/>
          </a:p>
        </p:txBody>
      </p:sp>
      <p:sp>
        <p:nvSpPr>
          <p:cNvPr id="6" name="Footer Placeholder 5"/>
          <p:cNvSpPr>
            <a:spLocks noGrp="1"/>
          </p:cNvSpPr>
          <p:nvPr>
            <p:ph type="ftr" sz="quarter" idx="11"/>
          </p:nvPr>
        </p:nvSpPr>
        <p:spPr>
          <a:xfrm>
            <a:off x="1709192" y="6375679"/>
            <a:ext cx="2829270" cy="345796"/>
          </a:xfrm>
        </p:spPr>
        <p:txBody>
          <a:bodyPr/>
          <a:lstStyle/>
          <a:p>
            <a:endParaRPr lang="en-US" dirty="0"/>
          </a:p>
        </p:txBody>
      </p:sp>
      <p:sp>
        <p:nvSpPr>
          <p:cNvPr id="7" name="Slide Number Placeholder 6"/>
          <p:cNvSpPr>
            <a:spLocks noGrp="1"/>
          </p:cNvSpPr>
          <p:nvPr>
            <p:ph type="sldNum" sz="quarter" idx="12"/>
          </p:nvPr>
        </p:nvSpPr>
        <p:spPr>
          <a:xfrm>
            <a:off x="4610832" y="6375679"/>
            <a:ext cx="1026415" cy="345796"/>
          </a:xfrm>
        </p:spPr>
        <p:txBody>
          <a:bodyPr/>
          <a:lstStyle/>
          <a:p>
            <a:fld id="{86B9DD0B-8008-413E-B903-EC2E2E57A4FF}" type="slidenum">
              <a:rPr lang="ru-RU" smtClean="0"/>
              <a:t>‹#›</a:t>
            </a:fld>
            <a:endParaRPr lang="ru-RU"/>
          </a:p>
        </p:txBody>
      </p:sp>
      <p:sp>
        <p:nvSpPr>
          <p:cNvPr id="13" name="Rectangle 12" title="left edge border"/>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216936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1928379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1654" y="382386"/>
            <a:ext cx="1919591"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021556" y="382386"/>
            <a:ext cx="6293643" cy="560040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889030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235041" y="630938"/>
            <a:ext cx="5666232"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76300" y="1098388"/>
            <a:ext cx="8383715" cy="4394988"/>
          </a:xfrm>
        </p:spPr>
        <p:txBody>
          <a:bodyPr anchor="ctr">
            <a:noAutofit/>
          </a:bodyPr>
          <a:lstStyle>
            <a:lvl1pPr algn="ctr">
              <a:defRPr sz="7500" spc="600" baseline="0"/>
            </a:lvl1pPr>
          </a:lstStyle>
          <a:p>
            <a:r>
              <a:rPr lang="ru-RU"/>
              <a:t>Образец заголовка</a:t>
            </a:r>
            <a:endParaRPr lang="en-US" dirty="0"/>
          </a:p>
        </p:txBody>
      </p:sp>
      <p:sp>
        <p:nvSpPr>
          <p:cNvPr id="3" name="Subtitle 2"/>
          <p:cNvSpPr>
            <a:spLocks noGrp="1"/>
          </p:cNvSpPr>
          <p:nvPr>
            <p:ph type="subTitle" idx="1"/>
          </p:nvPr>
        </p:nvSpPr>
        <p:spPr>
          <a:xfrm>
            <a:off x="1799724" y="5979198"/>
            <a:ext cx="6536866"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a:xfrm>
            <a:off x="876300" y="6375679"/>
            <a:ext cx="1892900" cy="348462"/>
          </a:xfrm>
        </p:spPr>
        <p:txBody>
          <a:bodyPr/>
          <a:lstStyle>
            <a:lvl1pPr>
              <a:defRPr baseline="0">
                <a:solidFill>
                  <a:schemeClr val="accent1">
                    <a:lumMod val="50000"/>
                  </a:schemeClr>
                </a:solidFill>
              </a:defRPr>
            </a:lvl1p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a:xfrm>
            <a:off x="3396520" y="6375679"/>
            <a:ext cx="3343275" cy="345796"/>
          </a:xfrm>
        </p:spPr>
        <p:txBody>
          <a:bodyPr/>
          <a:lstStyle>
            <a:lvl1pPr>
              <a:defRPr baseline="0">
                <a:solidFill>
                  <a:schemeClr val="accent1">
                    <a:lumMod val="50000"/>
                  </a:schemeClr>
                </a:solidFill>
              </a:defRPr>
            </a:lvl1pPr>
          </a:lstStyle>
          <a:p>
            <a:endParaRPr lang="ru-RU"/>
          </a:p>
        </p:txBody>
      </p:sp>
      <p:sp>
        <p:nvSpPr>
          <p:cNvPr id="6" name="Slide Number Placeholder 5"/>
          <p:cNvSpPr>
            <a:spLocks noGrp="1"/>
          </p:cNvSpPr>
          <p:nvPr>
            <p:ph type="sldNum" sz="quarter" idx="12"/>
          </p:nvPr>
        </p:nvSpPr>
        <p:spPr>
          <a:xfrm>
            <a:off x="7367115" y="6375679"/>
            <a:ext cx="1892900" cy="345796"/>
          </a:xfrm>
        </p:spPr>
        <p:txBody>
          <a:bodyPr/>
          <a:lstStyle>
            <a:lvl1pPr>
              <a:defRPr baseline="0">
                <a:solidFill>
                  <a:schemeClr val="accent1">
                    <a:lumMod val="50000"/>
                  </a:schemeClr>
                </a:solidFill>
              </a:defRPr>
            </a:lvl1pPr>
          </a:lstStyle>
          <a:p>
            <a:fld id="{86B9DD0B-8008-413E-B903-EC2E2E57A4FF}" type="slidenum">
              <a:rPr lang="ru-RU" smtClean="0"/>
              <a:t>‹#›</a:t>
            </a:fld>
            <a:endParaRPr lang="ru-RU"/>
          </a:p>
        </p:txBody>
      </p:sp>
      <p:sp>
        <p:nvSpPr>
          <p:cNvPr id="13" name="Rectangle 12"/>
          <p:cNvSpPr/>
          <p:nvPr/>
        </p:nvSpPr>
        <p:spPr>
          <a:xfrm>
            <a:off x="0" y="0"/>
            <a:ext cx="2303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30315"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192497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1640095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1" y="0"/>
            <a:ext cx="2286894"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634881" y="1073890"/>
            <a:ext cx="6651995" cy="4064627"/>
          </a:xfrm>
        </p:spPr>
        <p:txBody>
          <a:bodyPr anchor="b">
            <a:normAutofit/>
          </a:bodyPr>
          <a:lstStyle>
            <a:lvl1pPr>
              <a:defRPr sz="6300" spc="600" baseline="0">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2634881" y="5159783"/>
            <a:ext cx="5701709"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2629694" y="6375679"/>
            <a:ext cx="1213832" cy="348462"/>
          </a:xfrm>
        </p:spPr>
        <p:txBody>
          <a:bodyPr/>
          <a:lstStyle>
            <a:lvl1pPr>
              <a:defRPr baseline="0">
                <a:solidFill>
                  <a:schemeClr val="tx2"/>
                </a:solidFill>
              </a:defRPr>
            </a:lvl1p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a:xfrm>
            <a:off x="4289240" y="6375679"/>
            <a:ext cx="3343275" cy="345796"/>
          </a:xfrm>
        </p:spPr>
        <p:txBody>
          <a:bodyPr/>
          <a:lstStyle>
            <a:lvl1pP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8078228" y="6375679"/>
            <a:ext cx="1208648" cy="345796"/>
          </a:xfrm>
        </p:spPr>
        <p:txBody>
          <a:bodyPr/>
          <a:lstStyle>
            <a:lvl1pPr>
              <a:defRPr baseline="0">
                <a:solidFill>
                  <a:schemeClr val="tx2"/>
                </a:solidFill>
              </a:defRPr>
            </a:lvl1pPr>
          </a:lstStyle>
          <a:p>
            <a:fld id="{86B9DD0B-8008-413E-B903-EC2E2E57A4FF}" type="slidenum">
              <a:rPr lang="ru-RU" smtClean="0"/>
              <a:t>‹#›</a:t>
            </a:fld>
            <a:endParaRPr lang="ru-RU"/>
          </a:p>
        </p:txBody>
      </p:sp>
      <p:sp>
        <p:nvSpPr>
          <p:cNvPr id="16" name="Freeform 11"/>
          <p:cNvSpPr/>
          <p:nvPr/>
        </p:nvSpPr>
        <p:spPr bwMode="auto">
          <a:xfrm>
            <a:off x="710435" y="0"/>
            <a:ext cx="133756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1" y="0"/>
            <a:ext cx="2286894"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28471921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021556" y="2286000"/>
            <a:ext cx="3893058"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401333" y="2286000"/>
            <a:ext cx="3893058" cy="3619500"/>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D548676-0865-4E88-B45E-9DDB5C1C979F}" type="datetimeFigureOut">
              <a:rPr lang="ru-RU" smtClean="0"/>
              <a:t>19.06.2023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1503196885"/>
      </p:ext>
    </p:extLst>
  </p:cSld>
  <p:clrMapOvr>
    <a:masterClrMapping/>
  </p:clrMapOvr>
  <p:extLst>
    <p:ext uri="{DCECCB84-F9BA-43D5-87BE-67443E8EF086}">
      <p15:sldGuideLst xmlns:p15="http://schemas.microsoft.com/office/powerpoint/2012/main" xmlns=""/>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021557" y="381002"/>
            <a:ext cx="8265319" cy="1493517"/>
          </a:xfrm>
        </p:spPr>
        <p:txBody>
          <a:bodyPr/>
          <a:lstStyle/>
          <a:p>
            <a:r>
              <a:rPr lang="ru-RU"/>
              <a:t>Образец заголовка</a:t>
            </a:r>
            <a:endParaRPr lang="en-US" dirty="0"/>
          </a:p>
        </p:txBody>
      </p:sp>
      <p:sp>
        <p:nvSpPr>
          <p:cNvPr id="3" name="Text Placeholder 2"/>
          <p:cNvSpPr>
            <a:spLocks noGrp="1"/>
          </p:cNvSpPr>
          <p:nvPr>
            <p:ph type="body" idx="1"/>
          </p:nvPr>
        </p:nvSpPr>
        <p:spPr>
          <a:xfrm>
            <a:off x="1020318" y="2199635"/>
            <a:ext cx="391287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1020318" y="2909102"/>
            <a:ext cx="391287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390015" y="2199635"/>
            <a:ext cx="391287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5390015" y="2909102"/>
            <a:ext cx="3912870" cy="299639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D548676-0865-4E88-B45E-9DDB5C1C979F}" type="datetimeFigureOut">
              <a:rPr lang="ru-RU" smtClean="0"/>
              <a:t>19.06.2023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1704153833"/>
      </p:ext>
    </p:extLst>
  </p:cSld>
  <p:clrMapOvr>
    <a:masterClrMapping/>
  </p:clrMapOvr>
  <p:extLst>
    <p:ext uri="{DCECCB84-F9BA-43D5-87BE-67443E8EF086}">
      <p15:sldGuideLst xmlns:p15="http://schemas.microsoft.com/office/powerpoint/2012/main" xmlns=""/>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D548676-0865-4E88-B45E-9DDB5C1C979F}" type="datetimeFigureOut">
              <a:rPr lang="ru-RU" smtClean="0"/>
              <a:t>19.06.2023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21468900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48676-0865-4E88-B45E-9DDB5C1C979F}" type="datetimeFigureOut">
              <a:rPr lang="ru-RU" smtClean="0"/>
              <a:t>19.06.2023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7742589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917989"/>
            <a:ext cx="9906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760791" y="1225296"/>
            <a:ext cx="7540943" cy="3520440"/>
          </a:xfrm>
        </p:spPr>
        <p:txBody>
          <a:bodyPr anchor="ctr">
            <a:normAutofit/>
          </a:bodyPr>
          <a:lstStyle>
            <a:lvl1pPr>
              <a:lnSpc>
                <a:spcPct val="80000"/>
              </a:lnSpc>
              <a:defRPr sz="6400" b="0"/>
            </a:lvl1pPr>
          </a:lstStyle>
          <a:p>
            <a:r>
              <a:rPr lang="ru-RU"/>
              <a:t>Образец заголовка</a:t>
            </a:r>
            <a:endParaRPr lang="en-US" dirty="0"/>
          </a:p>
        </p:txBody>
      </p:sp>
      <p:sp>
        <p:nvSpPr>
          <p:cNvPr id="3" name="Text Placeholder 2"/>
          <p:cNvSpPr>
            <a:spLocks noGrp="1"/>
          </p:cNvSpPr>
          <p:nvPr>
            <p:ph type="body" idx="1"/>
          </p:nvPr>
        </p:nvSpPr>
        <p:spPr>
          <a:xfrm>
            <a:off x="1759691" y="5020056"/>
            <a:ext cx="7355205"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6982355" y="6272786"/>
            <a:ext cx="2148501" cy="365125"/>
          </a:xfrm>
        </p:spPr>
        <p:txBody>
          <a:bodyPr/>
          <a:lstStyle>
            <a:lvl1pPr>
              <a:defRPr>
                <a:solidFill>
                  <a:schemeClr val="accent1">
                    <a:lumMod val="50000"/>
                  </a:schemeClr>
                </a:solidFill>
              </a:defRPr>
            </a:lvl1p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a:xfrm>
            <a:off x="1772441" y="6272785"/>
            <a:ext cx="5141214" cy="365125"/>
          </a:xfrm>
        </p:spPr>
        <p:txBody>
          <a:bodyPr/>
          <a:lstStyle>
            <a:lvl1pPr>
              <a:defRPr>
                <a:solidFill>
                  <a:schemeClr val="accent1">
                    <a:lumMod val="50000"/>
                  </a:schemeClr>
                </a:solidFill>
              </a:defRPr>
            </a:lvl1pPr>
          </a:lstStyle>
          <a:p>
            <a:endParaRPr lang="ru-RU"/>
          </a:p>
        </p:txBody>
      </p:sp>
      <p:grpSp>
        <p:nvGrpSpPr>
          <p:cNvPr id="8" name="Group 7"/>
          <p:cNvGrpSpPr>
            <a:grpSpLocks noChangeAspect="1"/>
          </p:cNvGrpSpPr>
          <p:nvPr/>
        </p:nvGrpSpPr>
        <p:grpSpPr>
          <a:xfrm>
            <a:off x="686684" y="2430623"/>
            <a:ext cx="9906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99237" y="2508607"/>
            <a:ext cx="965493" cy="720332"/>
          </a:xfrm>
        </p:spPr>
        <p:txBody>
          <a:bodyPr/>
          <a:lstStyle>
            <a:lvl1pPr>
              <a:defRPr sz="2800"/>
            </a:lvl1pPr>
          </a:lstStyle>
          <a:p>
            <a:fld id="{86B9DD0B-8008-413E-B903-EC2E2E57A4FF}" type="slidenum">
              <a:rPr lang="ru-RU" smtClean="0"/>
              <a:t>‹#›</a:t>
            </a:fld>
            <a:endParaRPr lang="ru-RU"/>
          </a:p>
        </p:txBody>
      </p:sp>
    </p:spTree>
    <p:extLst>
      <p:ext uri="{BB962C8B-B14F-4D97-AF65-F5344CB8AC3E}">
        <p14:creationId xmlns:p14="http://schemas.microsoft.com/office/powerpoint/2010/main" val="3716046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7" name="Freeform 11" title="right scallop background shape"/>
          <p:cNvSpPr/>
          <p:nvPr/>
        </p:nvSpPr>
        <p:spPr bwMode="auto">
          <a:xfrm>
            <a:off x="6004223" y="0"/>
            <a:ext cx="390177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774532" y="457201"/>
            <a:ext cx="2512343" cy="1196671"/>
          </a:xfrm>
        </p:spPr>
        <p:txBody>
          <a:bodyPr anchor="b">
            <a:normAutofit/>
          </a:bodyPr>
          <a:lstStyle>
            <a:lvl1pPr>
              <a:lnSpc>
                <a:spcPct val="100000"/>
              </a:lnSpc>
              <a:defRPr sz="1800" b="1" i="0" cap="all" spc="225" baseline="0">
                <a:solidFill>
                  <a:schemeClr val="accent1"/>
                </a:solidFill>
                <a:latin typeface="+mn-lt"/>
              </a:defRPr>
            </a:lvl1pPr>
          </a:lstStyle>
          <a:p>
            <a:r>
              <a:rPr lang="ru-RU"/>
              <a:t>Образец заголовка</a:t>
            </a:r>
            <a:endParaRPr lang="en-US" dirty="0"/>
          </a:p>
        </p:txBody>
      </p:sp>
      <p:sp>
        <p:nvSpPr>
          <p:cNvPr id="3" name="Content Placeholder 2"/>
          <p:cNvSpPr>
            <a:spLocks noGrp="1"/>
          </p:cNvSpPr>
          <p:nvPr>
            <p:ph idx="1"/>
          </p:nvPr>
        </p:nvSpPr>
        <p:spPr>
          <a:xfrm>
            <a:off x="621604" y="920377"/>
            <a:ext cx="5003715"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774532" y="1741336"/>
            <a:ext cx="2512343"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621605" y="6375679"/>
            <a:ext cx="1002101" cy="348462"/>
          </a:xfrm>
        </p:spPr>
        <p:txBody>
          <a:bodyPr/>
          <a:lstStyle/>
          <a:p>
            <a:fld id="{0D548676-0865-4E88-B45E-9DDB5C1C979F}" type="datetimeFigureOut">
              <a:rPr lang="ru-RU" smtClean="0"/>
              <a:t>19.06.2023</a:t>
            </a:fld>
            <a:endParaRPr lang="ru-RU"/>
          </a:p>
        </p:txBody>
      </p:sp>
      <p:sp>
        <p:nvSpPr>
          <p:cNvPr id="6" name="Footer Placeholder 5"/>
          <p:cNvSpPr>
            <a:spLocks noGrp="1"/>
          </p:cNvSpPr>
          <p:nvPr>
            <p:ph type="ftr" sz="quarter" idx="11"/>
          </p:nvPr>
        </p:nvSpPr>
        <p:spPr>
          <a:xfrm>
            <a:off x="1709192" y="6375679"/>
            <a:ext cx="2829270" cy="345796"/>
          </a:xfrm>
        </p:spPr>
        <p:txBody>
          <a:bodyPr/>
          <a:lstStyle/>
          <a:p>
            <a:endParaRPr lang="ru-RU"/>
          </a:p>
        </p:txBody>
      </p:sp>
      <p:sp>
        <p:nvSpPr>
          <p:cNvPr id="7" name="Slide Number Placeholder 6"/>
          <p:cNvSpPr>
            <a:spLocks noGrp="1"/>
          </p:cNvSpPr>
          <p:nvPr>
            <p:ph type="sldNum" sz="quarter" idx="12"/>
          </p:nvPr>
        </p:nvSpPr>
        <p:spPr>
          <a:xfrm>
            <a:off x="4623949" y="6375679"/>
            <a:ext cx="1001371" cy="345796"/>
          </a:xfrm>
        </p:spPr>
        <p:txBody>
          <a:bodyPr/>
          <a:lstStyle/>
          <a:p>
            <a:fld id="{86B9DD0B-8008-413E-B903-EC2E2E57A4FF}" type="slidenum">
              <a:rPr lang="ru-RU" smtClean="0"/>
              <a:t>‹#›</a:t>
            </a:fld>
            <a:endParaRPr lang="ru-RU"/>
          </a:p>
        </p:txBody>
      </p:sp>
      <p:sp>
        <p:nvSpPr>
          <p:cNvPr id="8" name="Rectangle 7"/>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16542388"/>
      </p:ext>
    </p:extLst>
  </p:cSld>
  <p:clrMapOvr>
    <a:masterClrMapping/>
  </p:clrMapOvr>
  <p:extLst>
    <p:ext uri="{DCECCB84-F9BA-43D5-87BE-67443E8EF086}">
      <p15:sldGuideLst xmlns:p15="http://schemas.microsoft.com/office/powerpoint/2012/main" xmlns="">
        <p15:guide id="1" orient="horz" pos="6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30315" y="2"/>
            <a:ext cx="5976413"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11" name="Freeform 11" title="right scallop background shape"/>
          <p:cNvSpPr/>
          <p:nvPr/>
        </p:nvSpPr>
        <p:spPr bwMode="auto">
          <a:xfrm>
            <a:off x="6004223" y="0"/>
            <a:ext cx="390177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774531" y="457200"/>
            <a:ext cx="2512345" cy="1196670"/>
          </a:xfrm>
        </p:spPr>
        <p:txBody>
          <a:bodyPr anchor="b">
            <a:normAutofit/>
          </a:bodyPr>
          <a:lstStyle>
            <a:lvl1pPr>
              <a:lnSpc>
                <a:spcPct val="100000"/>
              </a:lnSpc>
              <a:defRPr sz="1800" b="1" i="0" spc="225" baseline="0">
                <a:solidFill>
                  <a:schemeClr val="accent1"/>
                </a:solidFill>
                <a:latin typeface="+mn-lt"/>
              </a:defRPr>
            </a:lvl1pPr>
          </a:lstStyle>
          <a:p>
            <a:r>
              <a:rPr lang="ru-RU"/>
              <a:t>Образец заголовка</a:t>
            </a:r>
            <a:endParaRPr lang="en-US" dirty="0"/>
          </a:p>
        </p:txBody>
      </p:sp>
      <p:sp>
        <p:nvSpPr>
          <p:cNvPr id="4" name="Text Placeholder 3"/>
          <p:cNvSpPr>
            <a:spLocks noGrp="1"/>
          </p:cNvSpPr>
          <p:nvPr>
            <p:ph type="body" sz="half" idx="2"/>
          </p:nvPr>
        </p:nvSpPr>
        <p:spPr>
          <a:xfrm>
            <a:off x="6774531" y="1741336"/>
            <a:ext cx="2512345"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622335" y="6375679"/>
            <a:ext cx="1001371" cy="348462"/>
          </a:xfrm>
        </p:spPr>
        <p:txBody>
          <a:bodyPr/>
          <a:lstStyle/>
          <a:p>
            <a:fld id="{0D548676-0865-4E88-B45E-9DDB5C1C979F}" type="datetimeFigureOut">
              <a:rPr lang="ru-RU" smtClean="0"/>
              <a:t>19.06.2023</a:t>
            </a:fld>
            <a:endParaRPr lang="ru-RU"/>
          </a:p>
        </p:txBody>
      </p:sp>
      <p:sp>
        <p:nvSpPr>
          <p:cNvPr id="6" name="Footer Placeholder 5"/>
          <p:cNvSpPr>
            <a:spLocks noGrp="1"/>
          </p:cNvSpPr>
          <p:nvPr>
            <p:ph type="ftr" sz="quarter" idx="11"/>
          </p:nvPr>
        </p:nvSpPr>
        <p:spPr>
          <a:xfrm>
            <a:off x="1709192" y="6375679"/>
            <a:ext cx="2829270" cy="345796"/>
          </a:xfrm>
        </p:spPr>
        <p:txBody>
          <a:bodyPr/>
          <a:lstStyle/>
          <a:p>
            <a:endParaRPr lang="en-US" dirty="0"/>
          </a:p>
        </p:txBody>
      </p:sp>
      <p:sp>
        <p:nvSpPr>
          <p:cNvPr id="7" name="Slide Number Placeholder 6"/>
          <p:cNvSpPr>
            <a:spLocks noGrp="1"/>
          </p:cNvSpPr>
          <p:nvPr>
            <p:ph type="sldNum" sz="quarter" idx="12"/>
          </p:nvPr>
        </p:nvSpPr>
        <p:spPr>
          <a:xfrm>
            <a:off x="4610832" y="6375679"/>
            <a:ext cx="1026415" cy="345796"/>
          </a:xfrm>
        </p:spPr>
        <p:txBody>
          <a:bodyPr/>
          <a:lstStyle/>
          <a:p>
            <a:fld id="{86B9DD0B-8008-413E-B903-EC2E2E57A4FF}" type="slidenum">
              <a:rPr lang="ru-RU" smtClean="0"/>
              <a:t>‹#›</a:t>
            </a:fld>
            <a:endParaRPr lang="ru-RU"/>
          </a:p>
        </p:txBody>
      </p:sp>
      <p:sp>
        <p:nvSpPr>
          <p:cNvPr id="13" name="Rectangle 12" title="left edge border"/>
          <p:cNvSpPr/>
          <p:nvPr/>
        </p:nvSpPr>
        <p:spPr>
          <a:xfrm>
            <a:off x="0"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8064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122280145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71654" y="382386"/>
            <a:ext cx="1919591" cy="560040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021556" y="382386"/>
            <a:ext cx="6293643" cy="560040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8733875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104284" y="2514601"/>
            <a:ext cx="715048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104284" y="4777381"/>
            <a:ext cx="715048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8"/>
          <p:cNvSpPr/>
          <p:nvPr/>
        </p:nvSpPr>
        <p:spPr bwMode="auto">
          <a:xfrm>
            <a:off x="-34362" y="4321159"/>
            <a:ext cx="1511762"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58612" y="4529542"/>
            <a:ext cx="633726" cy="365125"/>
          </a:xfrm>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14148961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107302" y="624110"/>
            <a:ext cx="7138299"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104284" y="2133600"/>
            <a:ext cx="7141317"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238222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104284" y="2074562"/>
            <a:ext cx="7141317"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104284" y="3581400"/>
            <a:ext cx="7141317"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17949138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104285" y="2136707"/>
            <a:ext cx="3463992" cy="376739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782083" y="2136707"/>
            <a:ext cx="3463517" cy="3767397"/>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D548676-0865-4E88-B45E-9DDB5C1C979F}" type="datetimeFigureOut">
              <a:rPr lang="ru-RU" smtClean="0"/>
              <a:t>19.06.2023</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53830" y="787784"/>
            <a:ext cx="633726" cy="365125"/>
          </a:xfrm>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37934159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454131" y="2226626"/>
            <a:ext cx="311414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104283" y="2802889"/>
            <a:ext cx="3463993" cy="310570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127501" y="2223398"/>
            <a:ext cx="31126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778191" y="2799661"/>
            <a:ext cx="3461987" cy="3105703"/>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D548676-0865-4E88-B45E-9DDB5C1C979F}" type="datetimeFigureOut">
              <a:rPr lang="ru-RU" smtClean="0"/>
              <a:t>19.06.2023</a:t>
            </a:fld>
            <a:endParaRPr lang="ru-RU"/>
          </a:p>
        </p:txBody>
      </p:sp>
      <p:sp>
        <p:nvSpPr>
          <p:cNvPr id="8" name="Footer Placeholder 7"/>
          <p:cNvSpPr>
            <a:spLocks noGrp="1"/>
          </p:cNvSpPr>
          <p:nvPr>
            <p:ph type="ftr" sz="quarter" idx="11"/>
          </p:nvPr>
        </p:nvSpPr>
        <p:spPr/>
        <p:txBody>
          <a:bodyPr/>
          <a:lstStyle/>
          <a:p>
            <a:endParaRPr lang="ru-RU"/>
          </a:p>
        </p:txBody>
      </p:sp>
      <p:sp>
        <p:nvSpPr>
          <p:cNvPr id="11"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53830" y="787784"/>
            <a:ext cx="633726" cy="365125"/>
          </a:xfrm>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1053125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2107300" y="624110"/>
            <a:ext cx="7138300" cy="1280890"/>
          </a:xfrm>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D548676-0865-4E88-B45E-9DDB5C1C979F}" type="datetimeFigureOut">
              <a:rPr lang="ru-RU" smtClean="0"/>
              <a:t>19.06.2023</a:t>
            </a:fld>
            <a:endParaRPr lang="ru-RU"/>
          </a:p>
        </p:txBody>
      </p:sp>
      <p:sp>
        <p:nvSpPr>
          <p:cNvPr id="4" name="Footer Placeholder 3"/>
          <p:cNvSpPr>
            <a:spLocks noGrp="1"/>
          </p:cNvSpPr>
          <p:nvPr>
            <p:ph type="ftr" sz="quarter" idx="11"/>
          </p:nvPr>
        </p:nvSpPr>
        <p:spPr/>
        <p:txBody>
          <a:bodyPr/>
          <a:lstStyle/>
          <a:p>
            <a:endParaRPr lang="ru-RU"/>
          </a:p>
        </p:txBody>
      </p:sp>
      <p:sp>
        <p:nvSpPr>
          <p:cNvPr id="8"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20365692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742950" y="2194560"/>
            <a:ext cx="39624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191570" y="2194560"/>
            <a:ext cx="39624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D548676-0865-4E88-B45E-9DDB5C1C979F}" type="datetimeFigureOut">
              <a:rPr lang="ru-RU" smtClean="0"/>
              <a:t>19.06.2023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42133717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48676-0865-4E88-B45E-9DDB5C1C979F}" type="datetimeFigureOut">
              <a:rPr lang="ru-RU" smtClean="0"/>
              <a:t>19.06.2023</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19511711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04283" y="446088"/>
            <a:ext cx="2848716"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5138785" y="446090"/>
            <a:ext cx="4106815"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104283" y="1598613"/>
            <a:ext cx="2848716"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D548676-0865-4E88-B45E-9DDB5C1C979F}" type="datetimeFigureOut">
              <a:rPr lang="ru-RU" smtClean="0"/>
              <a:t>19.06.2023</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15382917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104284" y="4800600"/>
            <a:ext cx="7141317"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104284" y="634965"/>
            <a:ext cx="7141317"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104284" y="5367338"/>
            <a:ext cx="714131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0D548676-0865-4E88-B45E-9DDB5C1C979F}" type="datetimeFigureOut">
              <a:rPr lang="ru-RU" smtClean="0"/>
              <a:t>19.06.2023</a:t>
            </a:fld>
            <a:endParaRPr lang="ru-RU"/>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350896138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104284" y="609600"/>
            <a:ext cx="7141317"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411934230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2617303" y="3505200"/>
            <a:ext cx="6125045"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104284" y="4354046"/>
            <a:ext cx="7141317"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p:txBody>
          <a:bodyPr/>
          <a:lstStyle/>
          <a:p>
            <a:endParaRPr lang="ru-RU"/>
          </a:p>
        </p:txBody>
      </p:sp>
      <p:sp>
        <p:nvSpPr>
          <p:cNvPr id="19" name="Freeform 11"/>
          <p:cNvSpPr/>
          <p:nvPr/>
        </p:nvSpPr>
        <p:spPr bwMode="auto">
          <a:xfrm flipV="1">
            <a:off x="63" y="3166528"/>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53830" y="3244141"/>
            <a:ext cx="633726" cy="365125"/>
          </a:xfrm>
        </p:spPr>
        <p:txBody>
          <a:bodyPr/>
          <a:lstStyle/>
          <a:p>
            <a:fld id="{86B9DD0B-8008-413E-B903-EC2E2E57A4FF}" type="slidenum">
              <a:rPr lang="ru-RU" smtClean="0"/>
              <a:t>‹#›</a:t>
            </a:fld>
            <a:endParaRPr lang="ru-RU"/>
          </a:p>
        </p:txBody>
      </p:sp>
      <p:sp>
        <p:nvSpPr>
          <p:cNvPr id="14" name="TextBox 13"/>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900796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104284" y="2438402"/>
            <a:ext cx="7141317"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D548676-0865-4E88-B45E-9DDB5C1C979F}" type="datetimeFigureOut">
              <a:rPr lang="ru-RU" smtClean="0"/>
              <a:t>19.06.2023</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9915481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3" name="Title 1"/>
          <p:cNvSpPr>
            <a:spLocks noGrp="1"/>
          </p:cNvSpPr>
          <p:nvPr>
            <p:ph type="title"/>
          </p:nvPr>
        </p:nvSpPr>
        <p:spPr>
          <a:xfrm>
            <a:off x="2370467" y="609600"/>
            <a:ext cx="6618719"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104283" y="4343400"/>
            <a:ext cx="724565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104283" y="5181600"/>
            <a:ext cx="724565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D548676-0865-4E88-B45E-9DDB5C1C979F}" type="datetimeFigureOut">
              <a:rPr lang="ru-RU" smtClean="0"/>
              <a:t>19.06.2023</a:t>
            </a:fld>
            <a:endParaRPr lang="ru-RU"/>
          </a:p>
        </p:txBody>
      </p:sp>
      <p:sp>
        <p:nvSpPr>
          <p:cNvPr id="6" name="Footer Placeholder 5"/>
          <p:cNvSpPr>
            <a:spLocks noGrp="1"/>
          </p:cNvSpPr>
          <p:nvPr>
            <p:ph type="ftr" sz="quarter" idx="11"/>
          </p:nvPr>
        </p:nvSpPr>
        <p:spPr/>
        <p:txBody>
          <a:bodyPr/>
          <a:lstStyle/>
          <a:p>
            <a:endParaRPr lang="ru-RU"/>
          </a:p>
        </p:txBody>
      </p:sp>
      <p:sp>
        <p:nvSpPr>
          <p:cNvPr id="2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86B9DD0B-8008-413E-B903-EC2E2E57A4FF}" type="slidenum">
              <a:rPr lang="ru-RU" smtClean="0"/>
              <a:t>‹#›</a:t>
            </a:fld>
            <a:endParaRPr lang="ru-RU"/>
          </a:p>
        </p:txBody>
      </p:sp>
      <p:sp>
        <p:nvSpPr>
          <p:cNvPr id="11" name="TextBox 10"/>
          <p:cNvSpPr txBox="1"/>
          <p:nvPr/>
        </p:nvSpPr>
        <p:spPr>
          <a:xfrm>
            <a:off x="1959010" y="648005"/>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850328" y="2905306"/>
            <a:ext cx="49542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9744688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104284" y="627407"/>
            <a:ext cx="7141316"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104284" y="4343400"/>
            <a:ext cx="7141317"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104284" y="5181600"/>
            <a:ext cx="7141317"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0D548676-0865-4E88-B45E-9DDB5C1C979F}" type="datetimeFigureOut">
              <a:rPr lang="ru-RU" smtClean="0"/>
              <a:t>19.06.2023</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63" y="4910661"/>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53830" y="4983089"/>
            <a:ext cx="633726" cy="365125"/>
          </a:xfrm>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10870342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120715729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1746" y="627407"/>
            <a:ext cx="1794143"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104284" y="627407"/>
            <a:ext cx="5109377"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p:txBody>
          <a:bodyPr/>
          <a:lstStyle/>
          <a:p>
            <a:endParaRPr lang="ru-RU"/>
          </a:p>
        </p:txBody>
      </p:sp>
      <p:sp>
        <p:nvSpPr>
          <p:cNvPr id="10" name="Freeform 11"/>
          <p:cNvSpPr/>
          <p:nvPr/>
        </p:nvSpPr>
        <p:spPr bwMode="auto">
          <a:xfrm flipV="1">
            <a:off x="63" y="711194"/>
            <a:ext cx="1471552"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266465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742950" y="2048256"/>
            <a:ext cx="39624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742950" y="2743200"/>
            <a:ext cx="39624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222526" y="2048256"/>
            <a:ext cx="39624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5222526" y="2743200"/>
            <a:ext cx="39624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D548676-0865-4E88-B45E-9DDB5C1C979F}" type="datetimeFigureOut">
              <a:rPr lang="ru-RU" smtClean="0"/>
              <a:t>19.06.2023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332990294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56041" y="1788454"/>
            <a:ext cx="6793499" cy="2098226"/>
          </a:xfrm>
        </p:spPr>
        <p:txBody>
          <a:bodyPr anchor="b">
            <a:noAutofit/>
          </a:bodyPr>
          <a:lstStyle>
            <a:lvl1pPr algn="ctr">
              <a:defRPr sz="6000" cap="all" baseline="0">
                <a:solidFill>
                  <a:schemeClr val="tx2"/>
                </a:solidFill>
              </a:defRPr>
            </a:lvl1pPr>
          </a:lstStyle>
          <a:p>
            <a:r>
              <a:rPr lang="ru-RU"/>
              <a:t>Образец заголовка</a:t>
            </a:r>
            <a:endParaRPr lang="en-US" dirty="0"/>
          </a:p>
        </p:txBody>
      </p:sp>
      <p:sp>
        <p:nvSpPr>
          <p:cNvPr id="3" name="Subtitle 2"/>
          <p:cNvSpPr>
            <a:spLocks noGrp="1"/>
          </p:cNvSpPr>
          <p:nvPr>
            <p:ph type="subTitle" idx="1"/>
          </p:nvPr>
        </p:nvSpPr>
        <p:spPr>
          <a:xfrm>
            <a:off x="2177425" y="3956281"/>
            <a:ext cx="5550735" cy="1086237"/>
          </a:xfrm>
        </p:spPr>
        <p:txBody>
          <a:bodyPr>
            <a:normAutofit/>
          </a:bodyPr>
          <a:lstStyle>
            <a:lvl1pPr marL="0" indent="0" algn="ctr">
              <a:lnSpc>
                <a:spcPct val="112000"/>
              </a:lnSpc>
              <a:spcBef>
                <a:spcPts val="0"/>
              </a:spcBef>
              <a:spcAft>
                <a:spcPts val="0"/>
              </a:spcAft>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endParaRPr lang="en-US" dirty="0"/>
          </a:p>
        </p:txBody>
      </p:sp>
      <p:sp>
        <p:nvSpPr>
          <p:cNvPr id="4" name="Date Placeholder 3"/>
          <p:cNvSpPr>
            <a:spLocks noGrp="1"/>
          </p:cNvSpPr>
          <p:nvPr>
            <p:ph type="dt" sz="half" idx="10"/>
          </p:nvPr>
        </p:nvSpPr>
        <p:spPr>
          <a:xfrm>
            <a:off x="611697" y="6453386"/>
            <a:ext cx="1306455" cy="404614"/>
          </a:xfrm>
        </p:spPr>
        <p:txBody>
          <a:bodyPr/>
          <a:lstStyle>
            <a:lvl1pPr>
              <a:defRPr baseline="0">
                <a:solidFill>
                  <a:schemeClr val="tx2"/>
                </a:solidFill>
              </a:defRPr>
            </a:lvl1p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a:xfrm>
            <a:off x="2099545" y="6453386"/>
            <a:ext cx="5706494" cy="404614"/>
          </a:xfrm>
        </p:spPr>
        <p:txBody>
          <a:bodyPr/>
          <a:lstStyle>
            <a:lvl1pPr algn="ctr">
              <a:defRPr baseline="0">
                <a:solidFill>
                  <a:schemeClr val="tx2"/>
                </a:solidFill>
              </a:defRPr>
            </a:lvl1pPr>
          </a:lstStyle>
          <a:p>
            <a:endParaRPr lang="ru-RU"/>
          </a:p>
        </p:txBody>
      </p:sp>
      <p:sp>
        <p:nvSpPr>
          <p:cNvPr id="6" name="Slide Number Placeholder 5"/>
          <p:cNvSpPr>
            <a:spLocks noGrp="1"/>
          </p:cNvSpPr>
          <p:nvPr>
            <p:ph type="sldNum" sz="quarter" idx="12"/>
          </p:nvPr>
        </p:nvSpPr>
        <p:spPr>
          <a:xfrm>
            <a:off x="7987430" y="6453386"/>
            <a:ext cx="1296987" cy="404614"/>
          </a:xfrm>
        </p:spPr>
        <p:txBody>
          <a:bodyPr/>
          <a:lstStyle>
            <a:lvl1pPr>
              <a:defRPr baseline="0">
                <a:solidFill>
                  <a:schemeClr val="tx2"/>
                </a:solidFill>
              </a:defRPr>
            </a:lvl1pPr>
          </a:lstStyle>
          <a:p>
            <a:fld id="{86B9DD0B-8008-413E-B903-EC2E2E57A4FF}" type="slidenum">
              <a:rPr lang="ru-RU" smtClean="0"/>
              <a:t>‹#›</a:t>
            </a:fld>
            <a:endParaRPr lang="ru-RU"/>
          </a:p>
        </p:txBody>
      </p:sp>
      <p:grpSp>
        <p:nvGrpSpPr>
          <p:cNvPr id="8" name="Group 7"/>
          <p:cNvGrpSpPr/>
          <p:nvPr/>
        </p:nvGrpSpPr>
        <p:grpSpPr>
          <a:xfrm>
            <a:off x="611697" y="744470"/>
            <a:ext cx="8672721" cy="5349671"/>
            <a:chOff x="564643" y="744469"/>
            <a:chExt cx="8005589" cy="5349671"/>
          </a:xfrm>
        </p:grpSpPr>
        <p:sp>
          <p:nvSpPr>
            <p:cNvPr id="11" name="Freeform 6"/>
            <p:cNvSpPr/>
            <p:nvPr/>
          </p:nvSpPr>
          <p:spPr bwMode="auto">
            <a:xfrm>
              <a:off x="6113972" y="1685652"/>
              <a:ext cx="2456260" cy="4408488"/>
            </a:xfrm>
            <a:custGeom>
              <a:avLst/>
              <a:gdLst/>
              <a:ahLst/>
              <a:cxnLst/>
              <a:rect l="l" t="t" r="r" b="b"/>
              <a:pathLst>
                <a:path w="10000" h="10000">
                  <a:moveTo>
                    <a:pt x="8761" y="0"/>
                  </a:moveTo>
                  <a:lnTo>
                    <a:pt x="10000" y="0"/>
                  </a:lnTo>
                  <a:lnTo>
                    <a:pt x="10000" y="10000"/>
                  </a:lnTo>
                  <a:lnTo>
                    <a:pt x="0" y="10000"/>
                  </a:lnTo>
                  <a:lnTo>
                    <a:pt x="0" y="9357"/>
                  </a:lnTo>
                  <a:lnTo>
                    <a:pt x="8761" y="935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564643" y="744469"/>
              <a:ext cx="2456505" cy="4408488"/>
            </a:xfrm>
            <a:custGeom>
              <a:avLst/>
              <a:gdLst/>
              <a:ahLst/>
              <a:cxnLst/>
              <a:rect l="l" t="t" r="r" b="b"/>
              <a:pathLst>
                <a:path w="10001" h="10000">
                  <a:moveTo>
                    <a:pt x="8762" y="0"/>
                  </a:moveTo>
                  <a:lnTo>
                    <a:pt x="10001" y="0"/>
                  </a:lnTo>
                  <a:lnTo>
                    <a:pt x="10001" y="10000"/>
                  </a:lnTo>
                  <a:lnTo>
                    <a:pt x="1" y="10000"/>
                  </a:lnTo>
                  <a:cubicBezTo>
                    <a:pt x="-2" y="9766"/>
                    <a:pt x="4" y="9586"/>
                    <a:pt x="1" y="9352"/>
                  </a:cubicBezTo>
                  <a:lnTo>
                    <a:pt x="8762" y="9346"/>
                  </a:lnTo>
                  <a:lnTo>
                    <a:pt x="8762"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9404160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212306821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21583" y="1301362"/>
            <a:ext cx="7810539" cy="2852737"/>
          </a:xfrm>
        </p:spPr>
        <p:txBody>
          <a:bodyPr anchor="b">
            <a:normAutofit/>
          </a:bodyPr>
          <a:lstStyle>
            <a:lvl1pPr algn="r">
              <a:defRPr sz="6000" cap="all" baseline="0">
                <a:solidFill>
                  <a:schemeClr val="accent1"/>
                </a:solidFill>
              </a:defRPr>
            </a:lvl1pPr>
          </a:lstStyle>
          <a:p>
            <a:r>
              <a:rPr lang="ru-RU"/>
              <a:t>Образец заголовка</a:t>
            </a:r>
            <a:endParaRPr lang="en-US" dirty="0"/>
          </a:p>
        </p:txBody>
      </p:sp>
      <p:sp>
        <p:nvSpPr>
          <p:cNvPr id="3" name="Text Placeholder 2"/>
          <p:cNvSpPr>
            <a:spLocks noGrp="1"/>
          </p:cNvSpPr>
          <p:nvPr>
            <p:ph type="body" idx="1"/>
          </p:nvPr>
        </p:nvSpPr>
        <p:spPr>
          <a:xfrm>
            <a:off x="621583" y="4216328"/>
            <a:ext cx="7810539" cy="1143324"/>
          </a:xfrm>
        </p:spPr>
        <p:txBody>
          <a:bodyPr/>
          <a:lstStyle>
            <a:lvl1pPr marL="0" indent="0" algn="r">
              <a:lnSpc>
                <a:spcPct val="112000"/>
              </a:lnSpc>
              <a:spcBef>
                <a:spcPts val="0"/>
              </a:spcBef>
              <a:spcAft>
                <a:spcPts val="0"/>
              </a:spcAft>
              <a:buNone/>
              <a:defRPr sz="1800">
                <a:solidFill>
                  <a:schemeClr val="tx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a:xfrm>
            <a:off x="600363" y="6453386"/>
            <a:ext cx="1318208" cy="404614"/>
          </a:xfrm>
        </p:spPr>
        <p:txBody>
          <a:bodyPr/>
          <a:lstStyle>
            <a:lvl1pPr>
              <a:defRPr>
                <a:solidFill>
                  <a:schemeClr val="tx2"/>
                </a:solidFill>
              </a:defRPr>
            </a:lvl1p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a:xfrm>
            <a:off x="2099754" y="6453386"/>
            <a:ext cx="5706494" cy="404614"/>
          </a:xfrm>
        </p:spPr>
        <p:txBody>
          <a:bodyPr/>
          <a:lstStyle>
            <a:lvl1pPr algn="ctr">
              <a:defRPr>
                <a:solidFill>
                  <a:schemeClr val="tx2"/>
                </a:solidFill>
              </a:defRPr>
            </a:lvl1pPr>
          </a:lstStyle>
          <a:p>
            <a:endParaRPr lang="ru-RU"/>
          </a:p>
        </p:txBody>
      </p:sp>
      <p:sp>
        <p:nvSpPr>
          <p:cNvPr id="6" name="Slide Number Placeholder 5"/>
          <p:cNvSpPr>
            <a:spLocks noGrp="1"/>
          </p:cNvSpPr>
          <p:nvPr>
            <p:ph type="sldNum" sz="quarter" idx="12"/>
          </p:nvPr>
        </p:nvSpPr>
        <p:spPr>
          <a:xfrm>
            <a:off x="7987430" y="6453386"/>
            <a:ext cx="1296987" cy="404614"/>
          </a:xfrm>
        </p:spPr>
        <p:txBody>
          <a:bodyPr/>
          <a:lstStyle>
            <a:lvl1pPr>
              <a:defRPr>
                <a:solidFill>
                  <a:schemeClr val="tx2"/>
                </a:solidFill>
              </a:defRPr>
            </a:lvl1pPr>
          </a:lstStyle>
          <a:p>
            <a:fld id="{86B9DD0B-8008-413E-B903-EC2E2E57A4FF}" type="slidenum">
              <a:rPr lang="ru-RU" smtClean="0"/>
              <a:t>‹#›</a:t>
            </a:fld>
            <a:endParaRPr lang="ru-RU"/>
          </a:p>
        </p:txBody>
      </p:sp>
      <p:sp>
        <p:nvSpPr>
          <p:cNvPr id="7" name="Freeform 6"/>
          <p:cNvSpPr/>
          <p:nvPr/>
        </p:nvSpPr>
        <p:spPr bwMode="auto">
          <a:xfrm>
            <a:off x="6623470" y="1685652"/>
            <a:ext cx="2660948"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bg2"/>
          </a:solidFill>
          <a:ln w="0">
            <a:noFill/>
            <a:prstDash val="solid"/>
            <a:round/>
            <a:headEnd/>
            <a:tailEnd/>
          </a:ln>
        </p:spPr>
      </p:sp>
      <p:sp>
        <p:nvSpPr>
          <p:cNvPr id="8" name="Freeform 7" title="Crop Mark"/>
          <p:cNvSpPr/>
          <p:nvPr/>
        </p:nvSpPr>
        <p:spPr bwMode="auto">
          <a:xfrm>
            <a:off x="6623470" y="1685652"/>
            <a:ext cx="2660948"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708857216"/>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ru-RU"/>
              <a:t>Образец заголовка</a:t>
            </a:r>
            <a:endParaRPr lang="en-US" dirty="0"/>
          </a:p>
        </p:txBody>
      </p:sp>
      <p:sp>
        <p:nvSpPr>
          <p:cNvPr id="3" name="Content Placeholder 2"/>
          <p:cNvSpPr>
            <a:spLocks noGrp="1"/>
          </p:cNvSpPr>
          <p:nvPr>
            <p:ph sz="half" idx="1"/>
          </p:nvPr>
        </p:nvSpPr>
        <p:spPr>
          <a:xfrm>
            <a:off x="1114425" y="2286001"/>
            <a:ext cx="3613827"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5301890" y="2286001"/>
            <a:ext cx="3613827"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0D548676-0865-4E88-B45E-9DDB5C1C979F}" type="datetimeFigureOut">
              <a:rPr lang="ru-RU" smtClean="0"/>
              <a:t>19.06.2023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17207987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1114425" y="685800"/>
            <a:ext cx="7800975" cy="1485900"/>
          </a:xfrm>
        </p:spPr>
        <p:txBody>
          <a:bodyPr/>
          <a:lstStyle>
            <a:lvl1pPr>
              <a:defRPr>
                <a:solidFill>
                  <a:schemeClr val="tx2"/>
                </a:solidFill>
              </a:defRPr>
            </a:lvl1pPr>
          </a:lstStyle>
          <a:p>
            <a:r>
              <a:rPr lang="ru-RU"/>
              <a:t>Образец заголовка</a:t>
            </a:r>
            <a:endParaRPr lang="en-US" dirty="0"/>
          </a:p>
        </p:txBody>
      </p:sp>
      <p:sp>
        <p:nvSpPr>
          <p:cNvPr id="3" name="Text Placeholder 2"/>
          <p:cNvSpPr>
            <a:spLocks noGrp="1"/>
          </p:cNvSpPr>
          <p:nvPr>
            <p:ph type="body" idx="1"/>
          </p:nvPr>
        </p:nvSpPr>
        <p:spPr>
          <a:xfrm>
            <a:off x="1114425" y="2340230"/>
            <a:ext cx="361382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Content Placeholder 3"/>
          <p:cNvSpPr>
            <a:spLocks noGrp="1"/>
          </p:cNvSpPr>
          <p:nvPr>
            <p:ph sz="half" idx="2"/>
          </p:nvPr>
        </p:nvSpPr>
        <p:spPr>
          <a:xfrm>
            <a:off x="1114425" y="3305209"/>
            <a:ext cx="3613826"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301573" y="2349754"/>
            <a:ext cx="3613827" cy="823912"/>
          </a:xfrm>
        </p:spPr>
        <p:txBody>
          <a:bodyPr anchor="b">
            <a:noAutofit/>
          </a:bodyPr>
          <a:lstStyle>
            <a:lvl1pPr marL="0" indent="0">
              <a:lnSpc>
                <a:spcPct val="84000"/>
              </a:lnSpc>
              <a:spcBef>
                <a:spcPts val="0"/>
              </a:spcBef>
              <a:spcAft>
                <a:spcPts val="0"/>
              </a:spcAft>
              <a:buNone/>
              <a:defRPr sz="2400" b="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Content Placeholder 5"/>
          <p:cNvSpPr>
            <a:spLocks noGrp="1"/>
          </p:cNvSpPr>
          <p:nvPr>
            <p:ph sz="quarter" idx="4"/>
          </p:nvPr>
        </p:nvSpPr>
        <p:spPr>
          <a:xfrm>
            <a:off x="5301573" y="3305209"/>
            <a:ext cx="3613827"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0D548676-0865-4E88-B45E-9DDB5C1C979F}" type="datetimeFigureOut">
              <a:rPr lang="ru-RU" smtClean="0"/>
              <a:t>19.06.2023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97413631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0D548676-0865-4E88-B45E-9DDB5C1C979F}" type="datetimeFigureOut">
              <a:rPr lang="ru-RU" smtClean="0"/>
              <a:t>19.06.2023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21431070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48676-0865-4E88-B45E-9DDB5C1C979F}" type="datetimeFigureOut">
              <a:rPr lang="ru-RU" smtClean="0"/>
              <a:t>19.06.2023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224953045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43091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8169" y="685800"/>
            <a:ext cx="3132773" cy="2157884"/>
          </a:xfrm>
        </p:spPr>
        <p:txBody>
          <a:bodyPr anchor="t">
            <a:noAutofit/>
          </a:bodyPr>
          <a:lstStyle>
            <a:lvl1pPr>
              <a:lnSpc>
                <a:spcPct val="84000"/>
              </a:lnSpc>
              <a:defRPr sz="4400" baseline="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5083016" y="685801"/>
            <a:ext cx="4234815" cy="5175250"/>
          </a:xfrm>
        </p:spPr>
        <p:txBody>
          <a:bodyPr/>
          <a:lstStyle>
            <a:lvl1pPr>
              <a:defRPr sz="1500"/>
            </a:lvl1pPr>
            <a:lvl2pPr>
              <a:defRPr sz="1500"/>
            </a:lvl2pPr>
            <a:lvl3pPr>
              <a:defRPr sz="1350"/>
            </a:lvl3pPr>
            <a:lvl4pPr>
              <a:defRPr sz="1350"/>
            </a:lvl4pPr>
            <a:lvl5pPr>
              <a:defRPr sz="1200"/>
            </a:lvl5pPr>
            <a:lvl6pPr>
              <a:defRPr sz="1200"/>
            </a:lvl6pPr>
            <a:lvl7pPr>
              <a:defRPr sz="1200"/>
            </a:lvl7pPr>
            <a:lvl8pPr>
              <a:defRPr sz="1200"/>
            </a:lvl8pPr>
            <a:lvl9pPr>
              <a:defRPr sz="1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588169" y="2856344"/>
            <a:ext cx="3132773" cy="3011056"/>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588169" y="6453386"/>
            <a:ext cx="978715" cy="404614"/>
          </a:xfrm>
        </p:spPr>
        <p:txBody>
          <a:bodyPr/>
          <a:lstStyle>
            <a:lvl1pPr>
              <a:defRPr>
                <a:solidFill>
                  <a:schemeClr val="tx2"/>
                </a:solidFill>
              </a:defRPr>
            </a:lvl1pPr>
          </a:lstStyle>
          <a:p>
            <a:fld id="{0D548676-0865-4E88-B45E-9DDB5C1C979F}" type="datetimeFigureOut">
              <a:rPr lang="ru-RU" smtClean="0"/>
              <a:t>19.06.2023</a:t>
            </a:fld>
            <a:endParaRPr lang="ru-RU"/>
          </a:p>
        </p:txBody>
      </p:sp>
      <p:sp>
        <p:nvSpPr>
          <p:cNvPr id="6" name="Footer Placeholder 5"/>
          <p:cNvSpPr>
            <a:spLocks noGrp="1"/>
          </p:cNvSpPr>
          <p:nvPr>
            <p:ph type="ftr" sz="quarter" idx="11"/>
          </p:nvPr>
        </p:nvSpPr>
        <p:spPr>
          <a:xfrm>
            <a:off x="1792330" y="6453386"/>
            <a:ext cx="1928611" cy="404614"/>
          </a:xfrm>
        </p:spPr>
        <p:txBody>
          <a:bodyPr/>
          <a:lstStyle>
            <a:lvl1pPr>
              <a:defRPr>
                <a:solidFill>
                  <a:schemeClr val="tx2"/>
                </a:solidFill>
              </a:defRPr>
            </a:lvl1pPr>
          </a:lstStyle>
          <a:p>
            <a:endParaRPr lang="ru-RU"/>
          </a:p>
        </p:txBody>
      </p:sp>
      <p:sp>
        <p:nvSpPr>
          <p:cNvPr id="7" name="Slide Number Placeholder 6"/>
          <p:cNvSpPr>
            <a:spLocks noGrp="1"/>
          </p:cNvSpPr>
          <p:nvPr>
            <p:ph type="sldNum" sz="quarter" idx="12"/>
          </p:nvPr>
        </p:nvSpPr>
        <p:spPr>
          <a:xfrm>
            <a:off x="8030052" y="6453386"/>
            <a:ext cx="1296987" cy="404614"/>
          </a:xfrm>
        </p:spPr>
        <p:txBody>
          <a:bodyPr/>
          <a:lstStyle>
            <a:lvl1pPr>
              <a:defRPr>
                <a:solidFill>
                  <a:schemeClr val="tx2"/>
                </a:solidFill>
              </a:defRPr>
            </a:lvl1pPr>
          </a:lstStyle>
          <a:p>
            <a:fld id="{86B9DD0B-8008-413E-B903-EC2E2E57A4FF}" type="slidenum">
              <a:rPr lang="ru-RU" smtClean="0"/>
              <a:t>‹#›</a:t>
            </a:fld>
            <a:endParaRPr lang="ru-RU"/>
          </a:p>
        </p:txBody>
      </p:sp>
      <p:sp>
        <p:nvSpPr>
          <p:cNvPr id="9" name="Rectangle 8"/>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716656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title="Background Shape"/>
          <p:cNvSpPr/>
          <p:nvPr/>
        </p:nvSpPr>
        <p:spPr>
          <a:xfrm>
            <a:off x="0" y="376"/>
            <a:ext cx="430911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588169" y="685800"/>
            <a:ext cx="3132773" cy="2157884"/>
          </a:xfrm>
        </p:spPr>
        <p:txBody>
          <a:bodyPr anchor="t">
            <a:normAutofit/>
          </a:bodyPr>
          <a:lstStyle>
            <a:lvl1pPr>
              <a:lnSpc>
                <a:spcPct val="84000"/>
              </a:lnSpc>
              <a:defRPr sz="4400" baseline="0"/>
            </a:lvl1pPr>
          </a:lstStyle>
          <a:p>
            <a:r>
              <a:rPr lang="ru-RU"/>
              <a:t>Образец заголовка</a:t>
            </a:r>
            <a:endParaRPr lang="en-US" dirty="0"/>
          </a:p>
        </p:txBody>
      </p:sp>
      <p:sp>
        <p:nvSpPr>
          <p:cNvPr id="3" name="Picture Placeholder 2"/>
          <p:cNvSpPr>
            <a:spLocks noGrp="1" noChangeAspect="1"/>
          </p:cNvSpPr>
          <p:nvPr>
            <p:ph type="pic" idx="1"/>
          </p:nvPr>
        </p:nvSpPr>
        <p:spPr>
          <a:xfrm>
            <a:off x="4494847" y="2"/>
            <a:ext cx="5411153" cy="6857999"/>
          </a:xfrm>
        </p:spPr>
        <p:txBody>
          <a:bodyPr anchor="t">
            <a:normAutofit/>
          </a:bodyPr>
          <a:lstStyle>
            <a:lvl1pPr marL="0" indent="0">
              <a:buNone/>
              <a:defRPr sz="1500"/>
            </a:lvl1pPr>
            <a:lvl2pPr marL="342900" indent="0">
              <a:buNone/>
              <a:defRPr sz="1500"/>
            </a:lvl2pPr>
            <a:lvl3pPr marL="685800" indent="0">
              <a:buNone/>
              <a:defRPr sz="15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ru-RU"/>
              <a:t>Вставка рисунка</a:t>
            </a:r>
            <a:endParaRPr lang="en-US" dirty="0"/>
          </a:p>
        </p:txBody>
      </p:sp>
      <p:sp>
        <p:nvSpPr>
          <p:cNvPr id="4" name="Text Placeholder 3"/>
          <p:cNvSpPr>
            <a:spLocks noGrp="1"/>
          </p:cNvSpPr>
          <p:nvPr>
            <p:ph type="body" sz="half" idx="2"/>
          </p:nvPr>
        </p:nvSpPr>
        <p:spPr>
          <a:xfrm>
            <a:off x="588169" y="2855968"/>
            <a:ext cx="3132773" cy="3011432"/>
          </a:xfrm>
        </p:spPr>
        <p:txBody>
          <a:bodyPr>
            <a:normAutofit/>
          </a:bodyPr>
          <a:lstStyle>
            <a:lvl1pPr marL="0" indent="0">
              <a:lnSpc>
                <a:spcPct val="113000"/>
              </a:lnSpc>
              <a:spcBef>
                <a:spcPts val="0"/>
              </a:spcBef>
              <a:spcAft>
                <a:spcPts val="1500"/>
              </a:spcAft>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Date Placeholder 4"/>
          <p:cNvSpPr>
            <a:spLocks noGrp="1"/>
          </p:cNvSpPr>
          <p:nvPr>
            <p:ph type="dt" sz="half" idx="10"/>
          </p:nvPr>
        </p:nvSpPr>
        <p:spPr>
          <a:xfrm>
            <a:off x="588169" y="6453386"/>
            <a:ext cx="978715" cy="404614"/>
          </a:xfrm>
        </p:spPr>
        <p:txBody>
          <a:bodyPr/>
          <a:lstStyle>
            <a:lvl1pPr>
              <a:defRPr>
                <a:solidFill>
                  <a:schemeClr val="tx2"/>
                </a:solidFill>
              </a:defRPr>
            </a:lvl1pPr>
          </a:lstStyle>
          <a:p>
            <a:fld id="{0D548676-0865-4E88-B45E-9DDB5C1C979F}" type="datetimeFigureOut">
              <a:rPr lang="ru-RU" smtClean="0"/>
              <a:t>19.06.2023</a:t>
            </a:fld>
            <a:endParaRPr lang="ru-RU"/>
          </a:p>
        </p:txBody>
      </p:sp>
      <p:sp>
        <p:nvSpPr>
          <p:cNvPr id="6" name="Footer Placeholder 5"/>
          <p:cNvSpPr>
            <a:spLocks noGrp="1"/>
          </p:cNvSpPr>
          <p:nvPr>
            <p:ph type="ftr" sz="quarter" idx="11"/>
          </p:nvPr>
        </p:nvSpPr>
        <p:spPr>
          <a:xfrm>
            <a:off x="1792330" y="6453386"/>
            <a:ext cx="1928611"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8030052" y="6453386"/>
            <a:ext cx="1296987" cy="404614"/>
          </a:xfrm>
        </p:spPr>
        <p:txBody>
          <a:bodyPr/>
          <a:lstStyle>
            <a:lvl1pPr>
              <a:defRPr>
                <a:solidFill>
                  <a:schemeClr val="tx2"/>
                </a:solidFill>
              </a:defRPr>
            </a:lvl1pPr>
          </a:lstStyle>
          <a:p>
            <a:fld id="{86B9DD0B-8008-413E-B903-EC2E2E57A4FF}" type="slidenum">
              <a:rPr lang="ru-RU" smtClean="0"/>
              <a:t>‹#›</a:t>
            </a:fld>
            <a:endParaRPr lang="ru-RU"/>
          </a:p>
        </p:txBody>
      </p:sp>
      <p:sp>
        <p:nvSpPr>
          <p:cNvPr id="9" name="Rectangle 8"/>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Divider Bar"/>
          <p:cNvSpPr/>
          <p:nvPr/>
        </p:nvSpPr>
        <p:spPr>
          <a:xfrm>
            <a:off x="4309110"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930753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a:xfrm>
            <a:off x="1114425" y="2295527"/>
            <a:ext cx="7800975" cy="357187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2147644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0D548676-0865-4E88-B45E-9DDB5C1C979F}" type="datetimeFigureOut">
              <a:rPr lang="ru-RU" smtClean="0"/>
              <a:t>19.06.2023</a:t>
            </a:fld>
            <a:endParaRPr lang="ru-RU"/>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ru-RU"/>
          </a:p>
        </p:txBody>
      </p:sp>
      <p:sp>
        <p:nvSpPr>
          <p:cNvPr id="5" name="Slide Number Placeholder 4"/>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14828575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54197" y="624156"/>
            <a:ext cx="1615196" cy="5243244"/>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14425" y="624156"/>
            <a:ext cx="6201569" cy="5243244"/>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0D548676-0865-4E88-B45E-9DDB5C1C979F}" type="datetimeFigureOut">
              <a:rPr lang="ru-RU" smtClean="0"/>
              <a:t>19.06.2023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412903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548676-0865-4E88-B45E-9DDB5C1C979F}" type="datetimeFigureOut">
              <a:rPr lang="ru-RU" smtClean="0"/>
              <a:t>19.06.2023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4241769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Rectangle 7"/>
          <p:cNvSpPr/>
          <p:nvPr/>
        </p:nvSpPr>
        <p:spPr>
          <a:xfrm>
            <a:off x="6746790" y="2"/>
            <a:ext cx="315921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46583" y="685800"/>
            <a:ext cx="2600325" cy="1737360"/>
          </a:xfrm>
        </p:spPr>
        <p:txBody>
          <a:bodyPr anchor="b">
            <a:normAutofit/>
          </a:bodyPr>
          <a:lstStyle>
            <a:lvl1pPr>
              <a:defRPr sz="2800" b="0"/>
            </a:lvl1pPr>
          </a:lstStyle>
          <a:p>
            <a:r>
              <a:rPr lang="ru-RU"/>
              <a:t>Образец заголовка</a:t>
            </a:r>
            <a:endParaRPr lang="en-US" dirty="0"/>
          </a:p>
        </p:txBody>
      </p:sp>
      <p:sp>
        <p:nvSpPr>
          <p:cNvPr id="3" name="Content Placeholder 2"/>
          <p:cNvSpPr>
            <a:spLocks noGrp="1"/>
          </p:cNvSpPr>
          <p:nvPr>
            <p:ph idx="1"/>
          </p:nvPr>
        </p:nvSpPr>
        <p:spPr>
          <a:xfrm>
            <a:off x="681037" y="685800"/>
            <a:ext cx="5453253"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6946583" y="2423160"/>
            <a:ext cx="2600325"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12" name="Group 11"/>
          <p:cNvGrpSpPr/>
          <p:nvPr/>
        </p:nvGrpSpPr>
        <p:grpSpPr>
          <a:xfrm>
            <a:off x="9232886" y="6255258"/>
            <a:ext cx="425958"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0D548676-0865-4E88-B45E-9DDB5C1C979F}" type="datetimeFigureOut">
              <a:rPr lang="ru-RU" smtClean="0"/>
              <a:t>19.06.2023</a:t>
            </a:fld>
            <a:endParaRPr lang="ru-RU"/>
          </a:p>
        </p:txBody>
      </p:sp>
      <p:sp>
        <p:nvSpPr>
          <p:cNvPr id="10" name="Footer Placeholder 9"/>
          <p:cNvSpPr>
            <a:spLocks noGrp="1"/>
          </p:cNvSpPr>
          <p:nvPr>
            <p:ph type="ftr" sz="quarter" idx="11"/>
          </p:nvPr>
        </p:nvSpPr>
        <p:spPr/>
        <p:txBody>
          <a:bodyPr/>
          <a:lstStyle/>
          <a:p>
            <a:endParaRPr lang="ru-RU"/>
          </a:p>
        </p:txBody>
      </p:sp>
      <p:sp>
        <p:nvSpPr>
          <p:cNvPr id="11" name="Slide Number Placeholder 10"/>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997821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Rectangle 10"/>
          <p:cNvSpPr/>
          <p:nvPr/>
        </p:nvSpPr>
        <p:spPr>
          <a:xfrm>
            <a:off x="6746790" y="2"/>
            <a:ext cx="315921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946583" y="685800"/>
            <a:ext cx="2600325" cy="1737360"/>
          </a:xfrm>
        </p:spPr>
        <p:txBody>
          <a:bodyPr anchor="b">
            <a:normAutofit/>
          </a:bodyPr>
          <a:lstStyle>
            <a:lvl1pPr>
              <a:defRPr sz="28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0" y="0"/>
            <a:ext cx="6746789"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6946583" y="2423160"/>
            <a:ext cx="2600325"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grpSp>
        <p:nvGrpSpPr>
          <p:cNvPr id="12" name="Group 11"/>
          <p:cNvGrpSpPr/>
          <p:nvPr/>
        </p:nvGrpSpPr>
        <p:grpSpPr>
          <a:xfrm>
            <a:off x="9232886" y="6255258"/>
            <a:ext cx="425958"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0D548676-0865-4E88-B45E-9DDB5C1C979F}" type="datetimeFigureOut">
              <a:rPr lang="ru-RU" smtClean="0"/>
              <a:t>19.06.2023</a:t>
            </a:fld>
            <a:endParaRPr lang="ru-RU"/>
          </a:p>
        </p:txBody>
      </p:sp>
      <p:sp>
        <p:nvSpPr>
          <p:cNvPr id="10" name="Slide Number Placeholder 9"/>
          <p:cNvSpPr>
            <a:spLocks noGrp="1"/>
          </p:cNvSpPr>
          <p:nvPr>
            <p:ph type="sldNum" sz="quarter" idx="12"/>
          </p:nvPr>
        </p:nvSpPr>
        <p:spPr/>
        <p:txBody>
          <a:bodyPr/>
          <a:lstStyle/>
          <a:p>
            <a:fld id="{86B9DD0B-8008-413E-B903-EC2E2E57A4FF}" type="slidenum">
              <a:rPr lang="ru-RU" smtClean="0"/>
              <a:t>‹#›</a:t>
            </a:fld>
            <a:endParaRPr lang="ru-RU"/>
          </a:p>
        </p:txBody>
      </p:sp>
    </p:spTree>
    <p:extLst>
      <p:ext uri="{BB962C8B-B14F-4D97-AF65-F5344CB8AC3E}">
        <p14:creationId xmlns:p14="http://schemas.microsoft.com/office/powerpoint/2010/main" val="1585290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4.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9232886" y="6255258"/>
            <a:ext cx="425958"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742950" y="484632"/>
            <a:ext cx="8420100" cy="1609344"/>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742950" y="2121408"/>
            <a:ext cx="8420100" cy="4050792"/>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491732" y="6272786"/>
            <a:ext cx="2659761"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0D548676-0865-4E88-B45E-9DDB5C1C979F}" type="datetimeFigureOut">
              <a:rPr lang="ru-RU" smtClean="0"/>
              <a:t>19.06.2023</a:t>
            </a:fld>
            <a:endParaRPr lang="ru-RU"/>
          </a:p>
        </p:txBody>
      </p:sp>
      <p:sp>
        <p:nvSpPr>
          <p:cNvPr id="5" name="Footer Placeholder 4"/>
          <p:cNvSpPr>
            <a:spLocks noGrp="1"/>
          </p:cNvSpPr>
          <p:nvPr>
            <p:ph type="ftr" sz="quarter" idx="3"/>
          </p:nvPr>
        </p:nvSpPr>
        <p:spPr>
          <a:xfrm>
            <a:off x="742950" y="6272786"/>
            <a:ext cx="5141214"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ru-RU"/>
          </a:p>
        </p:txBody>
      </p:sp>
      <p:sp>
        <p:nvSpPr>
          <p:cNvPr id="6" name="Slide Number Placeholder 5"/>
          <p:cNvSpPr>
            <a:spLocks noGrp="1"/>
          </p:cNvSpPr>
          <p:nvPr>
            <p:ph type="sldNum" sz="quarter" idx="4"/>
          </p:nvPr>
        </p:nvSpPr>
        <p:spPr>
          <a:xfrm>
            <a:off x="9190292" y="6272786"/>
            <a:ext cx="520065"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86B9DD0B-8008-413E-B903-EC2E2E57A4FF}" type="slidenum">
              <a:rPr lang="ru-RU" smtClean="0"/>
              <a:t>‹#›</a:t>
            </a:fld>
            <a:endParaRPr lang="ru-RU"/>
          </a:p>
        </p:txBody>
      </p:sp>
    </p:spTree>
    <p:extLst>
      <p:ext uri="{BB962C8B-B14F-4D97-AF65-F5344CB8AC3E}">
        <p14:creationId xmlns:p14="http://schemas.microsoft.com/office/powerpoint/2010/main" val="2495162803"/>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988" y="382385"/>
            <a:ext cx="8269887"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016988" y="2286003"/>
            <a:ext cx="8269887"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16988" y="6375679"/>
            <a:ext cx="1892900"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0D548676-0865-4E88-B45E-9DDB5C1C979F}" type="datetimeFigureOut">
              <a:rPr lang="ru-RU" smtClean="0"/>
              <a:t>19.06.2023</a:t>
            </a:fld>
            <a:endParaRPr lang="ru-RU"/>
          </a:p>
        </p:txBody>
      </p:sp>
      <p:sp>
        <p:nvSpPr>
          <p:cNvPr id="5" name="Footer Placeholder 4"/>
          <p:cNvSpPr>
            <a:spLocks noGrp="1"/>
          </p:cNvSpPr>
          <p:nvPr>
            <p:ph type="ftr" sz="quarter" idx="3"/>
          </p:nvPr>
        </p:nvSpPr>
        <p:spPr>
          <a:xfrm>
            <a:off x="3281363" y="6375679"/>
            <a:ext cx="3343275"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6996114" y="6375679"/>
            <a:ext cx="2290761"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86B9DD0B-8008-413E-B903-EC2E2E57A4FF}" type="slidenum">
              <a:rPr lang="ru-RU" smtClean="0"/>
              <a:t>‹#›</a:t>
            </a:fld>
            <a:endParaRPr lang="ru-RU"/>
          </a:p>
        </p:txBody>
      </p:sp>
      <p:sp>
        <p:nvSpPr>
          <p:cNvPr id="12" name="Rectangle 11"/>
          <p:cNvSpPr/>
          <p:nvPr/>
        </p:nvSpPr>
        <p:spPr>
          <a:xfrm>
            <a:off x="9675685"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9675685"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735681"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940359789"/>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16988" y="382385"/>
            <a:ext cx="8269887" cy="1492132"/>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016988" y="2286003"/>
            <a:ext cx="8269887" cy="3593591"/>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16988" y="6375679"/>
            <a:ext cx="1892900"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0D548676-0865-4E88-B45E-9DDB5C1C979F}" type="datetimeFigureOut">
              <a:rPr lang="ru-RU" smtClean="0"/>
              <a:t>19.06.2023</a:t>
            </a:fld>
            <a:endParaRPr lang="ru-RU"/>
          </a:p>
        </p:txBody>
      </p:sp>
      <p:sp>
        <p:nvSpPr>
          <p:cNvPr id="5" name="Footer Placeholder 4"/>
          <p:cNvSpPr>
            <a:spLocks noGrp="1"/>
          </p:cNvSpPr>
          <p:nvPr>
            <p:ph type="ftr" sz="quarter" idx="3"/>
          </p:nvPr>
        </p:nvSpPr>
        <p:spPr>
          <a:xfrm>
            <a:off x="3281363" y="6375679"/>
            <a:ext cx="3343275"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ru-RU"/>
          </a:p>
        </p:txBody>
      </p:sp>
      <p:sp>
        <p:nvSpPr>
          <p:cNvPr id="6" name="Slide Number Placeholder 5"/>
          <p:cNvSpPr>
            <a:spLocks noGrp="1"/>
          </p:cNvSpPr>
          <p:nvPr>
            <p:ph type="sldNum" sz="quarter" idx="4"/>
          </p:nvPr>
        </p:nvSpPr>
        <p:spPr>
          <a:xfrm>
            <a:off x="6996114" y="6375679"/>
            <a:ext cx="2290761"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86B9DD0B-8008-413E-B903-EC2E2E57A4FF}" type="slidenum">
              <a:rPr lang="ru-RU" smtClean="0"/>
              <a:t>‹#›</a:t>
            </a:fld>
            <a:endParaRPr lang="ru-RU"/>
          </a:p>
        </p:txBody>
      </p:sp>
      <p:sp>
        <p:nvSpPr>
          <p:cNvPr id="12" name="Rectangle 11"/>
          <p:cNvSpPr/>
          <p:nvPr/>
        </p:nvSpPr>
        <p:spPr>
          <a:xfrm>
            <a:off x="9675685"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9675685" y="0"/>
            <a:ext cx="23031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735681"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2800326202"/>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0" pos="594">
          <p15:clr>
            <a:srgbClr val="F26B43"/>
          </p15:clr>
        </p15:guide>
        <p15:guide id="1" pos="792">
          <p15:clr>
            <a:srgbClr val="F26B43"/>
          </p15:clr>
        </p15:guide>
        <p15:guide id="2" pos="7200">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21463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2123" y="285"/>
            <a:ext cx="2114961"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9812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107300" y="624110"/>
            <a:ext cx="7138300"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104284" y="2133600"/>
            <a:ext cx="7141317"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8420100" y="6135090"/>
            <a:ext cx="830245"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0D548676-0865-4E88-B45E-9DDB5C1C979F}" type="datetimeFigureOut">
              <a:rPr lang="ru-RU" smtClean="0"/>
              <a:t>19.06.2023</a:t>
            </a:fld>
            <a:endParaRPr lang="ru-RU"/>
          </a:p>
        </p:txBody>
      </p:sp>
      <p:sp>
        <p:nvSpPr>
          <p:cNvPr id="5" name="Footer Placeholder 4"/>
          <p:cNvSpPr>
            <a:spLocks noGrp="1"/>
          </p:cNvSpPr>
          <p:nvPr>
            <p:ph type="ftr" sz="quarter" idx="3"/>
          </p:nvPr>
        </p:nvSpPr>
        <p:spPr>
          <a:xfrm>
            <a:off x="2104283" y="6135810"/>
            <a:ext cx="619286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bwMode="gray">
          <a:xfrm>
            <a:off x="553830" y="787784"/>
            <a:ext cx="633726" cy="365125"/>
          </a:xfrm>
          <a:prstGeom prst="rect">
            <a:avLst/>
          </a:prstGeom>
        </p:spPr>
        <p:txBody>
          <a:bodyPr vert="horz" lIns="91440" tIns="45720" rIns="91440" bIns="45720" rtlCol="0" anchor="ctr"/>
          <a:lstStyle>
            <a:lvl1pPr algn="r">
              <a:defRPr sz="2000">
                <a:solidFill>
                  <a:srgbClr val="FEFFFF"/>
                </a:solidFill>
              </a:defRPr>
            </a:lvl1pPr>
          </a:lstStyle>
          <a:p>
            <a:fld id="{86B9DD0B-8008-413E-B903-EC2E2E57A4FF}" type="slidenum">
              <a:rPr lang="ru-RU" smtClean="0"/>
              <a:t>‹#›</a:t>
            </a:fld>
            <a:endParaRPr lang="ru-RU"/>
          </a:p>
        </p:txBody>
      </p:sp>
    </p:spTree>
    <p:extLst>
      <p:ext uri="{BB962C8B-B14F-4D97-AF65-F5344CB8AC3E}">
        <p14:creationId xmlns:p14="http://schemas.microsoft.com/office/powerpoint/2010/main" val="3782316325"/>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4425" y="685800"/>
            <a:ext cx="7800975" cy="148590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1114425" y="2286000"/>
            <a:ext cx="7800975" cy="35814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29903" y="6453386"/>
            <a:ext cx="978715" cy="404614"/>
          </a:xfrm>
          <a:prstGeom prst="rect">
            <a:avLst/>
          </a:prstGeom>
        </p:spPr>
        <p:txBody>
          <a:bodyPr vert="horz" lIns="91440" tIns="45720" rIns="91440" bIns="45720" rtlCol="0" anchor="ctr"/>
          <a:lstStyle>
            <a:lvl1pPr algn="l">
              <a:defRPr sz="1000" baseline="0">
                <a:solidFill>
                  <a:schemeClr val="tx2"/>
                </a:solidFill>
              </a:defRPr>
            </a:lvl1pPr>
          </a:lstStyle>
          <a:p>
            <a:fld id="{0D548676-0865-4E88-B45E-9DDB5C1C979F}" type="datetimeFigureOut">
              <a:rPr lang="ru-RU" smtClean="0"/>
              <a:t>19.06.2023</a:t>
            </a:fld>
            <a:endParaRPr lang="ru-RU"/>
          </a:p>
        </p:txBody>
      </p:sp>
      <p:sp>
        <p:nvSpPr>
          <p:cNvPr id="5" name="Footer Placeholder 4"/>
          <p:cNvSpPr>
            <a:spLocks noGrp="1"/>
          </p:cNvSpPr>
          <p:nvPr>
            <p:ph type="ftr" sz="quarter" idx="3"/>
          </p:nvPr>
        </p:nvSpPr>
        <p:spPr>
          <a:xfrm>
            <a:off x="2351021" y="6453386"/>
            <a:ext cx="5103175" cy="404614"/>
          </a:xfrm>
          <a:prstGeom prst="rect">
            <a:avLst/>
          </a:prstGeom>
        </p:spPr>
        <p:txBody>
          <a:bodyPr vert="horz" lIns="91440" tIns="45720" rIns="91440" bIns="45720" rtlCol="0" anchor="ctr"/>
          <a:lstStyle>
            <a:lvl1pPr algn="l">
              <a:defRPr sz="1000" baseline="0">
                <a:solidFill>
                  <a:schemeClr val="tx2"/>
                </a:solidFill>
              </a:defRPr>
            </a:lvl1pPr>
          </a:lstStyle>
          <a:p>
            <a:endParaRPr lang="ru-RU"/>
          </a:p>
        </p:txBody>
      </p:sp>
      <p:sp>
        <p:nvSpPr>
          <p:cNvPr id="6" name="Slide Number Placeholder 5"/>
          <p:cNvSpPr>
            <a:spLocks noGrp="1"/>
          </p:cNvSpPr>
          <p:nvPr>
            <p:ph type="sldNum" sz="quarter" idx="4"/>
          </p:nvPr>
        </p:nvSpPr>
        <p:spPr>
          <a:xfrm>
            <a:off x="7696599" y="6453386"/>
            <a:ext cx="1296987" cy="404614"/>
          </a:xfrm>
          <a:prstGeom prst="rect">
            <a:avLst/>
          </a:prstGeom>
        </p:spPr>
        <p:txBody>
          <a:bodyPr vert="horz" lIns="91440" tIns="45720" rIns="91440" bIns="45720" rtlCol="0" anchor="ctr"/>
          <a:lstStyle>
            <a:lvl1pPr algn="r">
              <a:defRPr sz="1000" baseline="0">
                <a:solidFill>
                  <a:schemeClr val="tx2"/>
                </a:solidFill>
              </a:defRPr>
            </a:lvl1pPr>
          </a:lstStyle>
          <a:p>
            <a:fld id="{86B9DD0B-8008-413E-B903-EC2E2E57A4FF}" type="slidenum">
              <a:rPr lang="ru-RU" smtClean="0"/>
              <a:t>‹#›</a:t>
            </a:fld>
            <a:endParaRPr lang="ru-RU"/>
          </a:p>
        </p:txBody>
      </p:sp>
      <p:sp>
        <p:nvSpPr>
          <p:cNvPr id="9" name="Rectangle 8"/>
          <p:cNvSpPr/>
          <p:nvPr/>
        </p:nvSpPr>
        <p:spPr>
          <a:xfrm>
            <a:off x="388452"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title="Side bar"/>
          <p:cNvSpPr/>
          <p:nvPr/>
        </p:nvSpPr>
        <p:spPr>
          <a:xfrm>
            <a:off x="388452" y="376"/>
            <a:ext cx="18573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64813083"/>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l" defTabSz="6858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0" orient="horz" pos="1368">
          <p15:clr>
            <a:srgbClr val="F26B43"/>
          </p15:clr>
        </p15:guide>
        <p15:guide id="1" pos="6912">
          <p15:clr>
            <a:srgbClr val="F26B43"/>
          </p15:clr>
        </p15:guide>
        <p15:guide id="2" pos="936">
          <p15:clr>
            <a:srgbClr val="F26B43"/>
          </p15:clr>
        </p15:guide>
        <p15:guide id="3" pos="864">
          <p15:clr>
            <a:srgbClr val="F26B43"/>
          </p15:clr>
        </p15:guide>
        <p15:guide id="4" orient="horz" pos="1440">
          <p15:clr>
            <a:srgbClr val="F26B43"/>
          </p15:clr>
        </p15:guide>
        <p15:guide id="5" orient="horz" pos="3696">
          <p15:clr>
            <a:srgbClr val="F26B43"/>
          </p15:clr>
        </p15:guide>
        <p15:guide id="6" orient="horz" pos="432">
          <p15:clr>
            <a:srgbClr val="F26B43"/>
          </p15:clr>
        </p15:guide>
        <p15:guide id="7" orient="horz" pos="1512">
          <p15:clr>
            <a:srgbClr val="F26B43"/>
          </p15:clr>
        </p15:guide>
        <p15:guide id="8" pos="5184">
          <p15:clr>
            <a:srgbClr val="F26B43"/>
          </p15:clr>
        </p15:guide>
        <p15:guide id="9" pos="702">
          <p15:clr>
            <a:srgbClr val="F26B43"/>
          </p15:clr>
        </p15:guide>
        <p15:guide id="10" pos="648">
          <p15:clr>
            <a:srgbClr val="F26B43"/>
          </p15:clr>
        </p15:guide>
      </p15:sldGuideLst>
    </p:ext>
  </p:extLst>
</p:sldMaster>
</file>

<file path=ppt/slides/_rels/slide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3.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52.xml"/></Relationships>
</file>

<file path=ppt/slides/_rels/slide2.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10.jpeg"/><Relationship Id="rId1" Type="http://schemas.openxmlformats.org/officeDocument/2006/relationships/slideLayout" Target="../slideLayouts/slideLayout1.xml"/><Relationship Id="rId4" Type="http://schemas.openxmlformats.org/officeDocument/2006/relationships/image" Target="../media/image12.gif"/></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gif"/></Relationships>
</file>

<file path=ppt/slides/_rels/slide9.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10.jpeg"/><Relationship Id="rId1" Type="http://schemas.openxmlformats.org/officeDocument/2006/relationships/slideLayout" Target="../slideLayouts/slideLayout3.xml"/><Relationship Id="rId5" Type="http://schemas.openxmlformats.org/officeDocument/2006/relationships/image" Target="../media/image19.gif"/><Relationship Id="rId4" Type="http://schemas.openxmlformats.org/officeDocument/2006/relationships/image" Target="../media/image1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F7319FF0-BF30-4F04-AE14-896A90B967DF}"/>
              </a:ext>
            </a:extLst>
          </p:cNvPr>
          <p:cNvSpPr txBox="1"/>
          <p:nvPr/>
        </p:nvSpPr>
        <p:spPr>
          <a:xfrm>
            <a:off x="1790522" y="757635"/>
            <a:ext cx="4299832" cy="2246769"/>
          </a:xfrm>
          <a:prstGeom prst="rect">
            <a:avLst/>
          </a:prstGeom>
          <a:noFill/>
        </p:spPr>
        <p:txBody>
          <a:bodyPr wrap="square" rtlCol="0">
            <a:spAutoFit/>
          </a:bodyPr>
          <a:lstStyle/>
          <a:p>
            <a:pPr algn="ctr"/>
            <a:r>
              <a:rPr lang="ru-RU" sz="2000" b="1" i="0" u="sng" dirty="0">
                <a:solidFill>
                  <a:schemeClr val="accent1">
                    <a:lumMod val="75000"/>
                  </a:schemeClr>
                </a:solidFill>
                <a:effectLst/>
                <a:latin typeface="Arial" panose="020B0604020202020204" pitchFamily="34" charset="0"/>
              </a:rPr>
              <a:t>1 сентября 2023 года должна вступить в силу новая Федеральная образовательная программа дошкольного образования, проект которой Министерство просвещения представило в ноябре.</a:t>
            </a:r>
            <a:endParaRPr lang="ru-RU" sz="2000" b="1" u="sng" dirty="0">
              <a:solidFill>
                <a:schemeClr val="accent1">
                  <a:lumMod val="75000"/>
                </a:schemeClr>
              </a:solidFill>
            </a:endParaRPr>
          </a:p>
        </p:txBody>
      </p:sp>
      <p:sp>
        <p:nvSpPr>
          <p:cNvPr id="8" name="TextBox 7">
            <a:extLst>
              <a:ext uri="{FF2B5EF4-FFF2-40B4-BE49-F238E27FC236}">
                <a16:creationId xmlns:a16="http://schemas.microsoft.com/office/drawing/2014/main" xmlns="" id="{F4013D0F-03E3-4799-ACF0-8AF8C52F480F}"/>
              </a:ext>
            </a:extLst>
          </p:cNvPr>
          <p:cNvSpPr txBox="1"/>
          <p:nvPr/>
        </p:nvSpPr>
        <p:spPr>
          <a:xfrm>
            <a:off x="1854199" y="4257091"/>
            <a:ext cx="7478889" cy="646331"/>
          </a:xfrm>
          <a:prstGeom prst="rect">
            <a:avLst/>
          </a:prstGeom>
          <a:noFill/>
        </p:spPr>
        <p:txBody>
          <a:bodyPr wrap="square">
            <a:spAutoFit/>
          </a:bodyPr>
          <a:lstStyle/>
          <a:p>
            <a:pPr algn="ctr"/>
            <a:r>
              <a:rPr lang="ru-RU" b="1" i="0" dirty="0">
                <a:solidFill>
                  <a:schemeClr val="accent1">
                    <a:lumMod val="50000"/>
                  </a:schemeClr>
                </a:solidFill>
                <a:effectLst/>
                <a:latin typeface="Arial" panose="020B0604020202020204" pitchFamily="34" charset="0"/>
              </a:rPr>
              <a:t>Какие нормативно-правовые документы нацеливают нас на внесения изменений в ООП?</a:t>
            </a:r>
            <a:endParaRPr lang="ru-RU" b="1" dirty="0">
              <a:solidFill>
                <a:schemeClr val="accent1">
                  <a:lumMod val="50000"/>
                </a:schemeClr>
              </a:solidFill>
            </a:endParaRPr>
          </a:p>
        </p:txBody>
      </p:sp>
      <p:sp>
        <p:nvSpPr>
          <p:cNvPr id="10" name="TextBox 9">
            <a:extLst>
              <a:ext uri="{FF2B5EF4-FFF2-40B4-BE49-F238E27FC236}">
                <a16:creationId xmlns:a16="http://schemas.microsoft.com/office/drawing/2014/main" xmlns="" id="{68614664-9EA8-4D34-BE68-3EA82D7ACBD8}"/>
              </a:ext>
            </a:extLst>
          </p:cNvPr>
          <p:cNvSpPr txBox="1"/>
          <p:nvPr/>
        </p:nvSpPr>
        <p:spPr>
          <a:xfrm>
            <a:off x="2269067" y="5162028"/>
            <a:ext cx="7699022" cy="1323439"/>
          </a:xfrm>
          <a:prstGeom prst="rect">
            <a:avLst/>
          </a:prstGeom>
          <a:noFill/>
        </p:spPr>
        <p:txBody>
          <a:bodyPr wrap="square">
            <a:spAutoFit/>
          </a:bodyPr>
          <a:lstStyle/>
          <a:p>
            <a:pPr algn="ctr"/>
            <a:r>
              <a:rPr lang="ru-RU" sz="2000" b="1" i="0" dirty="0">
                <a:solidFill>
                  <a:schemeClr val="accent2">
                    <a:lumMod val="50000"/>
                  </a:schemeClr>
                </a:solidFill>
                <a:effectLst/>
                <a:latin typeface="Arial" panose="020B0604020202020204" pitchFamily="34" charset="0"/>
              </a:rPr>
              <a:t>Федеральный закон от 24.09.2022 №371-ФЗ «О внесении изменений в Федеральный закон «Об образовании в Российской Федерации» и статью 1. Федерального закона «Об обязательных требованиях в Российской Федерации;</a:t>
            </a:r>
            <a:endParaRPr lang="ru-RU" sz="2000" b="1" dirty="0">
              <a:solidFill>
                <a:schemeClr val="accent2">
                  <a:lumMod val="50000"/>
                </a:schemeClr>
              </a:solidFill>
            </a:endParaRPr>
          </a:p>
        </p:txBody>
      </p:sp>
      <p:pic>
        <p:nvPicPr>
          <p:cNvPr id="1026" name="Picture 2">
            <a:extLst>
              <a:ext uri="{FF2B5EF4-FFF2-40B4-BE49-F238E27FC236}">
                <a16:creationId xmlns:a16="http://schemas.microsoft.com/office/drawing/2014/main" xmlns="" id="{307329D2-1828-4203-A95B-8F7C383DD0FF}"/>
              </a:ext>
            </a:extLst>
          </p:cNvP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foregroundMark x1="58444" y1="37556" x2="59667" y2="38778"/>
                        <a14:foregroundMark x1="45556" y1="40333" x2="46778" y2="42000"/>
                        <a14:foregroundMark x1="76000" y1="47111" x2="85444" y2="31222"/>
                        <a14:foregroundMark x1="85444" y1="31222" x2="75556" y2="28778"/>
                        <a14:foregroundMark x1="71778" y1="53556" x2="71000" y2="50778"/>
                        <a14:foregroundMark x1="56333" y1="37556" x2="58889" y2="36333"/>
                        <a14:foregroundMark x1="46778" y1="39556" x2="43444" y2="43556"/>
                        <a14:foregroundMark x1="47556" y1="39556" x2="46333" y2="43556"/>
                      </a14:backgroundRemoval>
                    </a14:imgEffect>
                  </a14:imgLayer>
                </a14:imgProps>
              </a:ext>
              <a:ext uri="{28A0092B-C50C-407E-A947-70E740481C1C}">
                <a14:useLocalDpi xmlns:a14="http://schemas.microsoft.com/office/drawing/2010/main" val="0"/>
              </a:ext>
            </a:extLst>
          </a:blip>
          <a:srcRect/>
          <a:stretch>
            <a:fillRect/>
          </a:stretch>
        </p:blipFill>
        <p:spPr bwMode="auto">
          <a:xfrm>
            <a:off x="-327378" y="4409813"/>
            <a:ext cx="2771422" cy="2827867"/>
          </a:xfrm>
          <a:prstGeom prst="rect">
            <a:avLst/>
          </a:prstGeom>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xmlns="" id="{8B5DBD7C-3955-4A0A-B280-3AF78FF44F4E}"/>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2999" y="462844"/>
            <a:ext cx="4823973" cy="339075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xmlns="" id="{D4A3C4AF-33C2-42C1-B51B-FD0959FA8773}"/>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9713" b="89985" l="8650" r="89976">
                        <a14:foregroundMark x1="8650" y1="31102" x2="14713" y2="37745"/>
                        <a14:foregroundMark x1="14713" y1="37745" x2="25909" y2="60996"/>
                        <a14:foregroundMark x1="25909" y1="60996" x2="30154" y2="80020"/>
                        <a14:foregroundMark x1="30154" y1="80020" x2="33104" y2="85757"/>
                        <a14:foregroundMark x1="39208" y1="17464" x2="34196" y2="23050"/>
                        <a14:foregroundMark x1="9337" y1="30146" x2="11964" y2="28485"/>
                        <a14:foregroundMark x1="39450" y1="9713" x2="41997" y2="9713"/>
                        <a14:foregroundMark x1="49111" y1="10367" x2="50849" y2="9864"/>
                        <a14:foregroundMark x1="32458" y1="77554" x2="37106" y2="83442"/>
                        <a14:foregroundMark x1="37106" y1="83442" x2="47130" y2="86663"/>
                        <a14:foregroundMark x1="47130" y1="86663" x2="86944" y2="59738"/>
                      </a14:backgroundRemoval>
                    </a14:imgEffect>
                  </a14:imgLayer>
                </a14:imgProps>
              </a:ext>
              <a:ext uri="{28A0092B-C50C-407E-A947-70E740481C1C}">
                <a14:useLocalDpi xmlns:a14="http://schemas.microsoft.com/office/drawing/2010/main" val="0"/>
              </a:ext>
            </a:extLst>
          </a:blip>
          <a:srcRect/>
          <a:stretch>
            <a:fillRect/>
          </a:stretch>
        </p:blipFill>
        <p:spPr bwMode="auto">
          <a:xfrm rot="818495">
            <a:off x="-346379" y="4739114"/>
            <a:ext cx="3002753" cy="2411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637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anim calcmode="lin" valueType="num">
                                      <p:cBhvr additive="base">
                                        <p:cTn id="11" dur="500" fill="hold"/>
                                        <p:tgtEl>
                                          <p:spTgt spid="1028"/>
                                        </p:tgtEl>
                                        <p:attrNameLst>
                                          <p:attrName>ppt_x</p:attrName>
                                        </p:attrNameLst>
                                      </p:cBhvr>
                                      <p:tavLst>
                                        <p:tav tm="0">
                                          <p:val>
                                            <p:strVal val="#ppt_x"/>
                                          </p:val>
                                        </p:tav>
                                        <p:tav tm="100000">
                                          <p:val>
                                            <p:strVal val="#ppt_x"/>
                                          </p:val>
                                        </p:tav>
                                      </p:tavLst>
                                    </p:anim>
                                    <p:anim calcmode="lin" valueType="num">
                                      <p:cBhvr additive="base">
                                        <p:cTn id="12"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randombar(horizontal)">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1026"/>
                                        </p:tgtEl>
                                        <p:attrNameLst>
                                          <p:attrName>style.visibility</p:attrName>
                                        </p:attrNameLst>
                                      </p:cBhvr>
                                      <p:to>
                                        <p:strVal val="visible"/>
                                      </p:to>
                                    </p:set>
                                    <p:animEffect transition="in" filter="fade">
                                      <p:cBhvr>
                                        <p:cTn id="20" dur="500"/>
                                        <p:tgtEl>
                                          <p:spTgt spid="1026"/>
                                        </p:tgtEl>
                                      </p:cBhvr>
                                    </p:animEffect>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iterate type="wd">
                                    <p:tmPct val="10000"/>
                                  </p:iterate>
                                  <p:childTnLst>
                                    <p:set>
                                      <p:cBhvr>
                                        <p:cTn id="24" dur="1" fill="hold">
                                          <p:stCondLst>
                                            <p:cond delay="0"/>
                                          </p:stCondLst>
                                        </p:cTn>
                                        <p:tgtEl>
                                          <p:spTgt spid="10"/>
                                        </p:tgtEl>
                                        <p:attrNameLst>
                                          <p:attrName>style.visibility</p:attrName>
                                        </p:attrNameLst>
                                      </p:cBhvr>
                                      <p:to>
                                        <p:strVal val="visible"/>
                                      </p:to>
                                    </p:set>
                                    <p:animEffect transition="in" filter="wipe(down)">
                                      <p:cBhvr>
                                        <p:cTn id="25" dur="290">
                                          <p:stCondLst>
                                            <p:cond delay="0"/>
                                          </p:stCondLst>
                                        </p:cTn>
                                        <p:tgtEl>
                                          <p:spTgt spid="10"/>
                                        </p:tgtEl>
                                      </p:cBhvr>
                                    </p:animEffect>
                                    <p:anim calcmode="lin" valueType="num">
                                      <p:cBhvr>
                                        <p:cTn id="26"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7"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8"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29"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30"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31" dur="13">
                                          <p:stCondLst>
                                            <p:cond delay="325"/>
                                          </p:stCondLst>
                                        </p:cTn>
                                        <p:tgtEl>
                                          <p:spTgt spid="10"/>
                                        </p:tgtEl>
                                      </p:cBhvr>
                                      <p:to x="100000" y="60000"/>
                                    </p:animScale>
                                    <p:animScale>
                                      <p:cBhvr>
                                        <p:cTn id="32" dur="83" decel="50000">
                                          <p:stCondLst>
                                            <p:cond delay="338"/>
                                          </p:stCondLst>
                                        </p:cTn>
                                        <p:tgtEl>
                                          <p:spTgt spid="10"/>
                                        </p:tgtEl>
                                      </p:cBhvr>
                                      <p:to x="100000" y="100000"/>
                                    </p:animScale>
                                    <p:animScale>
                                      <p:cBhvr>
                                        <p:cTn id="33" dur="13">
                                          <p:stCondLst>
                                            <p:cond delay="656"/>
                                          </p:stCondLst>
                                        </p:cTn>
                                        <p:tgtEl>
                                          <p:spTgt spid="10"/>
                                        </p:tgtEl>
                                      </p:cBhvr>
                                      <p:to x="100000" y="80000"/>
                                    </p:animScale>
                                    <p:animScale>
                                      <p:cBhvr>
                                        <p:cTn id="34" dur="83" decel="50000">
                                          <p:stCondLst>
                                            <p:cond delay="669"/>
                                          </p:stCondLst>
                                        </p:cTn>
                                        <p:tgtEl>
                                          <p:spTgt spid="10"/>
                                        </p:tgtEl>
                                      </p:cBhvr>
                                      <p:to x="100000" y="100000"/>
                                    </p:animScale>
                                    <p:animScale>
                                      <p:cBhvr>
                                        <p:cTn id="35" dur="13">
                                          <p:stCondLst>
                                            <p:cond delay="821"/>
                                          </p:stCondLst>
                                        </p:cTn>
                                        <p:tgtEl>
                                          <p:spTgt spid="10"/>
                                        </p:tgtEl>
                                      </p:cBhvr>
                                      <p:to x="100000" y="90000"/>
                                    </p:animScale>
                                    <p:animScale>
                                      <p:cBhvr>
                                        <p:cTn id="36" dur="83" decel="50000">
                                          <p:stCondLst>
                                            <p:cond delay="834"/>
                                          </p:stCondLst>
                                        </p:cTn>
                                        <p:tgtEl>
                                          <p:spTgt spid="10"/>
                                        </p:tgtEl>
                                      </p:cBhvr>
                                      <p:to x="100000" y="100000"/>
                                    </p:animScale>
                                    <p:animScale>
                                      <p:cBhvr>
                                        <p:cTn id="37" dur="13">
                                          <p:stCondLst>
                                            <p:cond delay="904"/>
                                          </p:stCondLst>
                                        </p:cTn>
                                        <p:tgtEl>
                                          <p:spTgt spid="10"/>
                                        </p:tgtEl>
                                      </p:cBhvr>
                                      <p:to x="100000" y="95000"/>
                                    </p:animScale>
                                    <p:animScale>
                                      <p:cBhvr>
                                        <p:cTn id="38" dur="83" decel="50000">
                                          <p:stCondLst>
                                            <p:cond delay="917"/>
                                          </p:stCondLst>
                                        </p:cTn>
                                        <p:tgtEl>
                                          <p:spTgt spid="10"/>
                                        </p:tgtEl>
                                      </p:cBhvr>
                                      <p:to x="100000" y="100000"/>
                                    </p:animScale>
                                  </p:childTnLst>
                                </p:cTn>
                              </p:par>
                              <p:par>
                                <p:cTn id="39" presetID="2" presetClass="exit" presetSubtype="4" fill="hold" nodeType="withEffect">
                                  <p:stCondLst>
                                    <p:cond delay="0"/>
                                  </p:stCondLst>
                                  <p:childTnLst>
                                    <p:anim calcmode="lin" valueType="num">
                                      <p:cBhvr additive="base">
                                        <p:cTn id="40" dur="500"/>
                                        <p:tgtEl>
                                          <p:spTgt spid="1026"/>
                                        </p:tgtEl>
                                        <p:attrNameLst>
                                          <p:attrName>ppt_x</p:attrName>
                                        </p:attrNameLst>
                                      </p:cBhvr>
                                      <p:tavLst>
                                        <p:tav tm="0">
                                          <p:val>
                                            <p:strVal val="ppt_x"/>
                                          </p:val>
                                        </p:tav>
                                        <p:tav tm="100000">
                                          <p:val>
                                            <p:strVal val="ppt_x"/>
                                          </p:val>
                                        </p:tav>
                                      </p:tavLst>
                                    </p:anim>
                                    <p:anim calcmode="lin" valueType="num">
                                      <p:cBhvr additive="base">
                                        <p:cTn id="41" dur="500"/>
                                        <p:tgtEl>
                                          <p:spTgt spid="1026"/>
                                        </p:tgtEl>
                                        <p:attrNameLst>
                                          <p:attrName>ppt_y</p:attrName>
                                        </p:attrNameLst>
                                      </p:cBhvr>
                                      <p:tavLst>
                                        <p:tav tm="0">
                                          <p:val>
                                            <p:strVal val="ppt_y"/>
                                          </p:val>
                                        </p:tav>
                                        <p:tav tm="100000">
                                          <p:val>
                                            <p:strVal val="1+ppt_h/2"/>
                                          </p:val>
                                        </p:tav>
                                      </p:tavLst>
                                    </p:anim>
                                    <p:set>
                                      <p:cBhvr>
                                        <p:cTn id="42" dur="1" fill="hold">
                                          <p:stCondLst>
                                            <p:cond delay="499"/>
                                          </p:stCondLst>
                                        </p:cTn>
                                        <p:tgtEl>
                                          <p:spTgt spid="1026"/>
                                        </p:tgtEl>
                                        <p:attrNameLst>
                                          <p:attrName>style.visibility</p:attrName>
                                        </p:attrNameLst>
                                      </p:cBhvr>
                                      <p:to>
                                        <p:strVal val="hidden"/>
                                      </p:to>
                                    </p:set>
                                  </p:childTnLst>
                                </p:cTn>
                              </p:par>
                              <p:par>
                                <p:cTn id="43" presetID="26" presetClass="entr" presetSubtype="0" fill="hold" nodeType="withEffect">
                                  <p:stCondLst>
                                    <p:cond delay="0"/>
                                  </p:stCondLst>
                                  <p:childTnLst>
                                    <p:set>
                                      <p:cBhvr>
                                        <p:cTn id="44" dur="1" fill="hold">
                                          <p:stCondLst>
                                            <p:cond delay="0"/>
                                          </p:stCondLst>
                                        </p:cTn>
                                        <p:tgtEl>
                                          <p:spTgt spid="1030"/>
                                        </p:tgtEl>
                                        <p:attrNameLst>
                                          <p:attrName>style.visibility</p:attrName>
                                        </p:attrNameLst>
                                      </p:cBhvr>
                                      <p:to>
                                        <p:strVal val="visible"/>
                                      </p:to>
                                    </p:set>
                                    <p:animEffect transition="in" filter="wipe(down)">
                                      <p:cBhvr>
                                        <p:cTn id="45" dur="580">
                                          <p:stCondLst>
                                            <p:cond delay="0"/>
                                          </p:stCondLst>
                                        </p:cTn>
                                        <p:tgtEl>
                                          <p:spTgt spid="1030"/>
                                        </p:tgtEl>
                                      </p:cBhvr>
                                    </p:animEffect>
                                    <p:anim calcmode="lin" valueType="num">
                                      <p:cBhvr>
                                        <p:cTn id="46" dur="1822" tmFilter="0,0; 0.14,0.36; 0.43,0.73; 0.71,0.91; 1.0,1.0">
                                          <p:stCondLst>
                                            <p:cond delay="0"/>
                                          </p:stCondLst>
                                        </p:cTn>
                                        <p:tgtEl>
                                          <p:spTgt spid="1030"/>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1030"/>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1030"/>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1030"/>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1030"/>
                                        </p:tgtEl>
                                        <p:attrNameLst>
                                          <p:attrName>ppt_y</p:attrName>
                                        </p:attrNameLst>
                                      </p:cBhvr>
                                      <p:tavLst>
                                        <p:tav tm="0" fmla="#ppt_y-sin(pi*$)/81">
                                          <p:val>
                                            <p:fltVal val="0"/>
                                          </p:val>
                                        </p:tav>
                                        <p:tav tm="100000">
                                          <p:val>
                                            <p:fltVal val="1"/>
                                          </p:val>
                                        </p:tav>
                                      </p:tavLst>
                                    </p:anim>
                                    <p:animScale>
                                      <p:cBhvr>
                                        <p:cTn id="51" dur="26">
                                          <p:stCondLst>
                                            <p:cond delay="650"/>
                                          </p:stCondLst>
                                        </p:cTn>
                                        <p:tgtEl>
                                          <p:spTgt spid="1030"/>
                                        </p:tgtEl>
                                      </p:cBhvr>
                                      <p:to x="100000" y="60000"/>
                                    </p:animScale>
                                    <p:animScale>
                                      <p:cBhvr>
                                        <p:cTn id="52" dur="166" decel="50000">
                                          <p:stCondLst>
                                            <p:cond delay="676"/>
                                          </p:stCondLst>
                                        </p:cTn>
                                        <p:tgtEl>
                                          <p:spTgt spid="1030"/>
                                        </p:tgtEl>
                                      </p:cBhvr>
                                      <p:to x="100000" y="100000"/>
                                    </p:animScale>
                                    <p:animScale>
                                      <p:cBhvr>
                                        <p:cTn id="53" dur="26">
                                          <p:stCondLst>
                                            <p:cond delay="1312"/>
                                          </p:stCondLst>
                                        </p:cTn>
                                        <p:tgtEl>
                                          <p:spTgt spid="1030"/>
                                        </p:tgtEl>
                                      </p:cBhvr>
                                      <p:to x="100000" y="80000"/>
                                    </p:animScale>
                                    <p:animScale>
                                      <p:cBhvr>
                                        <p:cTn id="54" dur="166" decel="50000">
                                          <p:stCondLst>
                                            <p:cond delay="1338"/>
                                          </p:stCondLst>
                                        </p:cTn>
                                        <p:tgtEl>
                                          <p:spTgt spid="1030"/>
                                        </p:tgtEl>
                                      </p:cBhvr>
                                      <p:to x="100000" y="100000"/>
                                    </p:animScale>
                                    <p:animScale>
                                      <p:cBhvr>
                                        <p:cTn id="55" dur="26">
                                          <p:stCondLst>
                                            <p:cond delay="1642"/>
                                          </p:stCondLst>
                                        </p:cTn>
                                        <p:tgtEl>
                                          <p:spTgt spid="1030"/>
                                        </p:tgtEl>
                                      </p:cBhvr>
                                      <p:to x="100000" y="90000"/>
                                    </p:animScale>
                                    <p:animScale>
                                      <p:cBhvr>
                                        <p:cTn id="56" dur="166" decel="50000">
                                          <p:stCondLst>
                                            <p:cond delay="1668"/>
                                          </p:stCondLst>
                                        </p:cTn>
                                        <p:tgtEl>
                                          <p:spTgt spid="1030"/>
                                        </p:tgtEl>
                                      </p:cBhvr>
                                      <p:to x="100000" y="100000"/>
                                    </p:animScale>
                                    <p:animScale>
                                      <p:cBhvr>
                                        <p:cTn id="57" dur="26">
                                          <p:stCondLst>
                                            <p:cond delay="1808"/>
                                          </p:stCondLst>
                                        </p:cTn>
                                        <p:tgtEl>
                                          <p:spTgt spid="1030"/>
                                        </p:tgtEl>
                                      </p:cBhvr>
                                      <p:to x="100000" y="95000"/>
                                    </p:animScale>
                                    <p:animScale>
                                      <p:cBhvr>
                                        <p:cTn id="58" dur="166" decel="50000">
                                          <p:stCondLst>
                                            <p:cond delay="1834"/>
                                          </p:stCondLst>
                                        </p:cTn>
                                        <p:tgtEl>
                                          <p:spTgt spid="103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FA4481E-9051-409D-97FA-B75DCE4FED96}"/>
              </a:ext>
            </a:extLst>
          </p:cNvPr>
          <p:cNvSpPr txBox="1"/>
          <p:nvPr/>
        </p:nvSpPr>
        <p:spPr>
          <a:xfrm>
            <a:off x="2765778" y="150167"/>
            <a:ext cx="4955822" cy="461665"/>
          </a:xfrm>
          <a:prstGeom prst="rect">
            <a:avLst/>
          </a:prstGeom>
          <a:noFill/>
        </p:spPr>
        <p:txBody>
          <a:bodyPr wrap="square">
            <a:spAutoFit/>
          </a:bodyPr>
          <a:lstStyle/>
          <a:p>
            <a:pPr algn="ctr"/>
            <a:r>
              <a:rPr lang="ru-RU" sz="2400" b="1" u="sng" dirty="0">
                <a:solidFill>
                  <a:srgbClr val="C00000"/>
                </a:solidFill>
                <a:latin typeface="Calibri" panose="020F0502020204030204" pitchFamily="34" charset="0"/>
                <a:cs typeface="Calibri" panose="020F0502020204030204" pitchFamily="34" charset="0"/>
              </a:rPr>
              <a:t>Основополагающие функции :</a:t>
            </a:r>
          </a:p>
        </p:txBody>
      </p:sp>
      <p:sp>
        <p:nvSpPr>
          <p:cNvPr id="4" name="Волна 3">
            <a:extLst>
              <a:ext uri="{FF2B5EF4-FFF2-40B4-BE49-F238E27FC236}">
                <a16:creationId xmlns:a16="http://schemas.microsoft.com/office/drawing/2014/main" xmlns="" id="{0A66E469-A2FD-4990-94FA-88DAFC9C89AD}"/>
              </a:ext>
            </a:extLst>
          </p:cNvPr>
          <p:cNvSpPr/>
          <p:nvPr/>
        </p:nvSpPr>
        <p:spPr>
          <a:xfrm>
            <a:off x="0" y="121355"/>
            <a:ext cx="6107290" cy="3307645"/>
          </a:xfrm>
          <a:prstGeom prst="wave">
            <a:avLst/>
          </a:prstGeom>
          <a:solidFill>
            <a:srgbClr val="2A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Волна 4">
            <a:extLst>
              <a:ext uri="{FF2B5EF4-FFF2-40B4-BE49-F238E27FC236}">
                <a16:creationId xmlns:a16="http://schemas.microsoft.com/office/drawing/2014/main" xmlns="" id="{01D01942-58E7-4176-B1E0-9B96A2954E4E}"/>
              </a:ext>
            </a:extLst>
          </p:cNvPr>
          <p:cNvSpPr/>
          <p:nvPr/>
        </p:nvSpPr>
        <p:spPr>
          <a:xfrm rot="10800000" flipH="1">
            <a:off x="2765778" y="2069069"/>
            <a:ext cx="7140222" cy="3668888"/>
          </a:xfrm>
          <a:prstGeom prst="wav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олна 5">
            <a:extLst>
              <a:ext uri="{FF2B5EF4-FFF2-40B4-BE49-F238E27FC236}">
                <a16:creationId xmlns:a16="http://schemas.microsoft.com/office/drawing/2014/main" xmlns="" id="{61BF5F28-0D2B-441A-ABB9-283D046C9893}"/>
              </a:ext>
            </a:extLst>
          </p:cNvPr>
          <p:cNvSpPr/>
          <p:nvPr/>
        </p:nvSpPr>
        <p:spPr>
          <a:xfrm>
            <a:off x="0" y="4546599"/>
            <a:ext cx="8489244" cy="2584396"/>
          </a:xfrm>
          <a:prstGeom prst="wave">
            <a:avLst/>
          </a:prstGeom>
          <a:solidFill>
            <a:srgbClr val="2A1A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xmlns="" id="{EFC09C10-DF1B-41BD-B4CE-09368B41730E}"/>
              </a:ext>
            </a:extLst>
          </p:cNvPr>
          <p:cNvSpPr txBox="1"/>
          <p:nvPr/>
        </p:nvSpPr>
        <p:spPr>
          <a:xfrm>
            <a:off x="118533" y="967390"/>
            <a:ext cx="5870223" cy="1477328"/>
          </a:xfrm>
          <a:prstGeom prst="rect">
            <a:avLst/>
          </a:prstGeom>
          <a:noFill/>
        </p:spPr>
        <p:txBody>
          <a:bodyPr wrap="square">
            <a:spAutoFit/>
          </a:bodyPr>
          <a:lstStyle/>
          <a:p>
            <a:pPr algn="ctr"/>
            <a:r>
              <a:rPr lang="ru-RU" b="1" dirty="0">
                <a:solidFill>
                  <a:schemeClr val="bg1"/>
                </a:solidFill>
                <a:latin typeface="Calibri" panose="020F0502020204030204" pitchFamily="34" charset="0"/>
                <a:cs typeface="Calibri" panose="020F0502020204030204" pitchFamily="34" charset="0"/>
              </a:rPr>
              <a:t>1. Обучение и воспитание ребенка дошкольного возраста как Гражданина Российской Федерации, формирование основ его гражданской и культурной идентичности на соответствующем его возрасту содержании доступными средствами.</a:t>
            </a:r>
          </a:p>
        </p:txBody>
      </p:sp>
      <p:sp>
        <p:nvSpPr>
          <p:cNvPr id="10" name="TextBox 9">
            <a:extLst>
              <a:ext uri="{FF2B5EF4-FFF2-40B4-BE49-F238E27FC236}">
                <a16:creationId xmlns:a16="http://schemas.microsoft.com/office/drawing/2014/main" xmlns="" id="{7CCB8A0B-746B-499B-8865-058716C2FC01}"/>
              </a:ext>
            </a:extLst>
          </p:cNvPr>
          <p:cNvSpPr txBox="1"/>
          <p:nvPr/>
        </p:nvSpPr>
        <p:spPr>
          <a:xfrm>
            <a:off x="2765778" y="3007228"/>
            <a:ext cx="7140222" cy="1477328"/>
          </a:xfrm>
          <a:prstGeom prst="rect">
            <a:avLst/>
          </a:prstGeom>
          <a:noFill/>
        </p:spPr>
        <p:txBody>
          <a:bodyPr wrap="square">
            <a:spAutoFit/>
          </a:bodyPr>
          <a:lstStyle/>
          <a:p>
            <a:pPr algn="ctr"/>
            <a:r>
              <a:rPr lang="ru-RU" b="1" dirty="0">
                <a:solidFill>
                  <a:schemeClr val="bg1"/>
                </a:solidFill>
                <a:latin typeface="Calibri" panose="020F0502020204030204" pitchFamily="34" charset="0"/>
                <a:cs typeface="Calibri" panose="020F0502020204030204" pitchFamily="34" charset="0"/>
              </a:rPr>
              <a:t>2. Создание единого ядра содержания дошкольного образования, ориентированного на приобщение детей к традиционным нравственным и социокультурным ценностям российского народа, воспитание подрастающего поколения как знающего и уважающего историю и культуру своей семьи, большой и малой Родины.</a:t>
            </a:r>
          </a:p>
        </p:txBody>
      </p:sp>
      <p:sp>
        <p:nvSpPr>
          <p:cNvPr id="12" name="TextBox 11">
            <a:extLst>
              <a:ext uri="{FF2B5EF4-FFF2-40B4-BE49-F238E27FC236}">
                <a16:creationId xmlns:a16="http://schemas.microsoft.com/office/drawing/2014/main" xmlns="" id="{BE3AE075-68CA-46ED-8C29-93A887D8D8F0}"/>
              </a:ext>
            </a:extLst>
          </p:cNvPr>
          <p:cNvSpPr txBox="1"/>
          <p:nvPr/>
        </p:nvSpPr>
        <p:spPr>
          <a:xfrm>
            <a:off x="-191911" y="5114499"/>
            <a:ext cx="8489244" cy="1477328"/>
          </a:xfrm>
          <a:prstGeom prst="rect">
            <a:avLst/>
          </a:prstGeom>
          <a:noFill/>
        </p:spPr>
        <p:txBody>
          <a:bodyPr wrap="square">
            <a:spAutoFit/>
          </a:bodyPr>
          <a:lstStyle/>
          <a:p>
            <a:pPr algn="ctr"/>
            <a:r>
              <a:rPr lang="ru-RU" b="1" dirty="0">
                <a:solidFill>
                  <a:schemeClr val="bg1"/>
                </a:solidFill>
                <a:latin typeface="Calibri" panose="020F0502020204030204" pitchFamily="34" charset="0"/>
                <a:cs typeface="Calibri" panose="020F0502020204030204" pitchFamily="34" charset="0"/>
              </a:rPr>
              <a:t>3. Создание единого федерального образовательного пространства</a:t>
            </a:r>
          </a:p>
          <a:p>
            <a:pPr algn="ctr"/>
            <a:r>
              <a:rPr lang="ru-RU" b="1" dirty="0">
                <a:solidFill>
                  <a:schemeClr val="bg1"/>
                </a:solidFill>
                <a:latin typeface="Calibri" panose="020F0502020204030204" pitchFamily="34" charset="0"/>
                <a:cs typeface="Calibri" panose="020F0502020204030204" pitchFamily="34" charset="0"/>
              </a:rPr>
              <a:t>воспитания и обучения детей от рождения до поступления в начальную</a:t>
            </a:r>
          </a:p>
          <a:p>
            <a:pPr algn="ctr"/>
            <a:r>
              <a:rPr lang="ru-RU" b="1" dirty="0">
                <a:solidFill>
                  <a:schemeClr val="bg1"/>
                </a:solidFill>
                <a:latin typeface="Calibri" panose="020F0502020204030204" pitchFamily="34" charset="0"/>
                <a:cs typeface="Calibri" panose="020F0502020204030204" pitchFamily="34" charset="0"/>
              </a:rPr>
              <a:t>школу, обеспечивающего ребенку и его родителям (законным</a:t>
            </a:r>
          </a:p>
          <a:p>
            <a:pPr algn="ctr"/>
            <a:r>
              <a:rPr lang="ru-RU" b="1" dirty="0">
                <a:solidFill>
                  <a:schemeClr val="bg1"/>
                </a:solidFill>
                <a:latin typeface="Calibri" panose="020F0502020204030204" pitchFamily="34" charset="0"/>
                <a:cs typeface="Calibri" panose="020F0502020204030204" pitchFamily="34" charset="0"/>
              </a:rPr>
              <a:t>представителям) равные, качественные условия ДО, вне зависимости</a:t>
            </a:r>
          </a:p>
          <a:p>
            <a:pPr algn="ctr"/>
            <a:r>
              <a:rPr lang="ru-RU" b="1" dirty="0">
                <a:solidFill>
                  <a:schemeClr val="bg1"/>
                </a:solidFill>
                <a:latin typeface="Calibri" panose="020F0502020204030204" pitchFamily="34" charset="0"/>
                <a:cs typeface="Calibri" panose="020F0502020204030204" pitchFamily="34" charset="0"/>
              </a:rPr>
              <a:t>от места проживания»</a:t>
            </a:r>
          </a:p>
        </p:txBody>
      </p:sp>
      <p:pic>
        <p:nvPicPr>
          <p:cNvPr id="5122" name="Picture 2">
            <a:extLst>
              <a:ext uri="{FF2B5EF4-FFF2-40B4-BE49-F238E27FC236}">
                <a16:creationId xmlns:a16="http://schemas.microsoft.com/office/drawing/2014/main" xmlns="" id="{65CA4A71-0E95-4526-B06F-E6DCF81EAB55}"/>
              </a:ext>
            </a:extLst>
          </p:cNvPr>
          <p:cNvPicPr>
            <a:picLocks noChangeAspect="1" noChangeArrowheads="1" noCrop="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0145" y="2034181"/>
            <a:ext cx="3479447" cy="30562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xmlns="" id="{15A157EE-96A1-4079-A3D2-BC14094630D2}"/>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916334" y="5090452"/>
            <a:ext cx="2156177" cy="1880186"/>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xmlns="" id="{6B9B0A2D-47F0-4675-BECC-3251C38AA01A}"/>
              </a:ext>
            </a:extLst>
          </p:cNvPr>
          <p:cNvSpPr txBox="1"/>
          <p:nvPr/>
        </p:nvSpPr>
        <p:spPr>
          <a:xfrm>
            <a:off x="4470400" y="-63193"/>
            <a:ext cx="5317066" cy="400110"/>
          </a:xfrm>
          <a:prstGeom prst="rect">
            <a:avLst/>
          </a:prstGeom>
          <a:noFill/>
        </p:spPr>
        <p:txBody>
          <a:bodyPr wrap="square">
            <a:spAutoFit/>
          </a:bodyPr>
          <a:lstStyle/>
          <a:p>
            <a:pPr algn="ctr"/>
            <a:r>
              <a:rPr lang="ru-RU" sz="2000" b="1" i="1" dirty="0">
                <a:solidFill>
                  <a:schemeClr val="accent1">
                    <a:lumMod val="50000"/>
                  </a:schemeClr>
                </a:solidFill>
                <a:latin typeface="Calibri" panose="020F0502020204030204" pitchFamily="34" charset="0"/>
                <a:cs typeface="Calibri" panose="020F0502020204030204" pitchFamily="34" charset="0"/>
              </a:rPr>
              <a:t>ФОП ДО соответствует ФГОС ДО</a:t>
            </a:r>
          </a:p>
        </p:txBody>
      </p:sp>
      <p:sp>
        <p:nvSpPr>
          <p:cNvPr id="19" name="TextBox 18">
            <a:extLst>
              <a:ext uri="{FF2B5EF4-FFF2-40B4-BE49-F238E27FC236}">
                <a16:creationId xmlns:a16="http://schemas.microsoft.com/office/drawing/2014/main" xmlns="" id="{83DEF116-3188-4095-ADBB-B8CF68CC8A0C}"/>
              </a:ext>
            </a:extLst>
          </p:cNvPr>
          <p:cNvSpPr txBox="1"/>
          <p:nvPr/>
        </p:nvSpPr>
        <p:spPr>
          <a:xfrm>
            <a:off x="5988756" y="687320"/>
            <a:ext cx="3830728" cy="1384995"/>
          </a:xfrm>
          <a:prstGeom prst="rect">
            <a:avLst/>
          </a:prstGeom>
          <a:noFill/>
        </p:spPr>
        <p:txBody>
          <a:bodyPr wrap="square">
            <a:spAutoFit/>
          </a:bodyPr>
          <a:lstStyle/>
          <a:p>
            <a:pPr algn="ctr"/>
            <a:r>
              <a:rPr lang="ru-RU" sz="1400" b="1" dirty="0">
                <a:solidFill>
                  <a:schemeClr val="accent1">
                    <a:lumMod val="50000"/>
                  </a:schemeClr>
                </a:solidFill>
                <a:latin typeface="Calibri" panose="020F0502020204030204" pitchFamily="34" charset="0"/>
                <a:cs typeface="Calibri" panose="020F0502020204030204" pitchFamily="34" charset="0"/>
              </a:rPr>
              <a:t>ПРИКАЗ МИНИСТЕРСТВА ПРОСВЕЩЕНИЯ РОССИЙСКОЙ ФЕДЕРАЦИИ ОТ 25.11.2022</a:t>
            </a:r>
          </a:p>
          <a:p>
            <a:pPr algn="ctr"/>
            <a:r>
              <a:rPr lang="ru-RU" sz="1400" b="1" dirty="0">
                <a:solidFill>
                  <a:schemeClr val="accent1">
                    <a:lumMod val="50000"/>
                  </a:schemeClr>
                </a:solidFill>
                <a:latin typeface="Calibri" panose="020F0502020204030204" pitchFamily="34" charset="0"/>
                <a:cs typeface="Calibri" panose="020F0502020204030204" pitchFamily="34" charset="0"/>
              </a:rPr>
              <a:t>№ 1028 «ОБ УТВЕРЖДЕНИИ ФЕДЕРАЛЬНОЙ ОБРАЗОВАТЕЛЬНОЙ ПРОГРАММЫ</a:t>
            </a:r>
          </a:p>
          <a:p>
            <a:pPr algn="ctr"/>
            <a:r>
              <a:rPr lang="ru-RU" sz="1400" b="1" dirty="0">
                <a:solidFill>
                  <a:schemeClr val="accent1">
                    <a:lumMod val="50000"/>
                  </a:schemeClr>
                </a:solidFill>
                <a:latin typeface="Calibri" panose="020F0502020204030204" pitchFamily="34" charset="0"/>
                <a:cs typeface="Calibri" panose="020F0502020204030204" pitchFamily="34" charset="0"/>
              </a:rPr>
              <a:t>ДОШКОЛЬНОГО ОБРАЗОВАНИЯ» (ЗАРЕГИСТРИРОВАН 28.12.2022 № 71847):</a:t>
            </a:r>
          </a:p>
        </p:txBody>
      </p:sp>
    </p:spTree>
    <p:extLst>
      <p:ext uri="{BB962C8B-B14F-4D97-AF65-F5344CB8AC3E}">
        <p14:creationId xmlns:p14="http://schemas.microsoft.com/office/powerpoint/2010/main" val="3934581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1000"/>
                                        <p:tgtEl>
                                          <p:spTgt spid="17"/>
                                        </p:tgtEl>
                                      </p:cBhvr>
                                    </p:animEffect>
                                  </p:childTnLst>
                                </p:cTn>
                              </p:par>
                            </p:childTnLst>
                          </p:cTn>
                        </p:par>
                        <p:par>
                          <p:cTn id="8" fill="hold">
                            <p:stCondLst>
                              <p:cond delay="1000"/>
                            </p:stCondLst>
                            <p:childTnLst>
                              <p:par>
                                <p:cTn id="9" presetID="6" presetClass="entr" presetSubtype="16" fill="hold" grpId="0" nodeType="afterEffect">
                                  <p:stCondLst>
                                    <p:cond delay="0"/>
                                  </p:stCondLst>
                                  <p:iterate type="wd">
                                    <p:tmPct val="10000"/>
                                  </p:iterate>
                                  <p:childTnLst>
                                    <p:set>
                                      <p:cBhvr>
                                        <p:cTn id="10" dur="1" fill="hold">
                                          <p:stCondLst>
                                            <p:cond delay="0"/>
                                          </p:stCondLst>
                                        </p:cTn>
                                        <p:tgtEl>
                                          <p:spTgt spid="19"/>
                                        </p:tgtEl>
                                        <p:attrNameLst>
                                          <p:attrName>style.visibility</p:attrName>
                                        </p:attrNameLst>
                                      </p:cBhvr>
                                      <p:to>
                                        <p:strVal val="visible"/>
                                      </p:to>
                                    </p:set>
                                    <p:animEffect transition="in" filter="circle(in)">
                                      <p:cBhvr>
                                        <p:cTn id="11" dur="1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1"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heel(1)">
                                      <p:cBhvr>
                                        <p:cTn id="21" dur="2000"/>
                                        <p:tgtEl>
                                          <p:spTgt spid="4"/>
                                        </p:tgtEl>
                                      </p:cBhvr>
                                    </p:animEffect>
                                  </p:childTnLst>
                                </p:cTn>
                              </p:par>
                              <p:par>
                                <p:cTn id="22" presetID="21" presetClass="entr" presetSubtype="1" fill="hold" grpId="0" nodeType="withEffect">
                                  <p:stCondLst>
                                    <p:cond delay="0"/>
                                  </p:stCondLst>
                                  <p:iterate type="wd">
                                    <p:tmPct val="10000"/>
                                  </p:iterate>
                                  <p:childTnLst>
                                    <p:set>
                                      <p:cBhvr>
                                        <p:cTn id="23" dur="1" fill="hold">
                                          <p:stCondLst>
                                            <p:cond delay="0"/>
                                          </p:stCondLst>
                                        </p:cTn>
                                        <p:tgtEl>
                                          <p:spTgt spid="8"/>
                                        </p:tgtEl>
                                        <p:attrNameLst>
                                          <p:attrName>style.visibility</p:attrName>
                                        </p:attrNameLst>
                                      </p:cBhvr>
                                      <p:to>
                                        <p:strVal val="visible"/>
                                      </p:to>
                                    </p:set>
                                    <p:animEffect transition="in" filter="wheel(1)">
                                      <p:cBhvr>
                                        <p:cTn id="24" dur="1000"/>
                                        <p:tgtEl>
                                          <p:spTgt spid="8"/>
                                        </p:tgtEl>
                                      </p:cBhvr>
                                    </p:animEffect>
                                  </p:childTnLst>
                                </p:cTn>
                              </p:par>
                              <p:par>
                                <p:cTn id="25" presetID="21" presetClass="entr" presetSubtype="1" fill="hold" nodeType="withEffect">
                                  <p:stCondLst>
                                    <p:cond delay="0"/>
                                  </p:stCondLst>
                                  <p:childTnLst>
                                    <p:set>
                                      <p:cBhvr>
                                        <p:cTn id="26" dur="1" fill="hold">
                                          <p:stCondLst>
                                            <p:cond delay="0"/>
                                          </p:stCondLst>
                                        </p:cTn>
                                        <p:tgtEl>
                                          <p:spTgt spid="5124"/>
                                        </p:tgtEl>
                                        <p:attrNameLst>
                                          <p:attrName>style.visibility</p:attrName>
                                        </p:attrNameLst>
                                      </p:cBhvr>
                                      <p:to>
                                        <p:strVal val="visible"/>
                                      </p:to>
                                    </p:set>
                                    <p:animEffect transition="in" filter="wheel(1)">
                                      <p:cBhvr>
                                        <p:cTn id="27" dur="2000"/>
                                        <p:tgtEl>
                                          <p:spTgt spid="512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heel(1)">
                                      <p:cBhvr>
                                        <p:cTn id="32" dur="2000"/>
                                        <p:tgtEl>
                                          <p:spTgt spid="5"/>
                                        </p:tgtEl>
                                      </p:cBhvr>
                                    </p:animEffect>
                                  </p:childTnLst>
                                </p:cTn>
                              </p:par>
                              <p:par>
                                <p:cTn id="33" presetID="21" presetClass="entr" presetSubtype="1" fill="hold" grpId="0" nodeType="withEffect">
                                  <p:stCondLst>
                                    <p:cond delay="0"/>
                                  </p:stCondLst>
                                  <p:iterate type="wd">
                                    <p:tmPct val="10000"/>
                                  </p:iterate>
                                  <p:childTnLst>
                                    <p:set>
                                      <p:cBhvr>
                                        <p:cTn id="34" dur="1" fill="hold">
                                          <p:stCondLst>
                                            <p:cond delay="0"/>
                                          </p:stCondLst>
                                        </p:cTn>
                                        <p:tgtEl>
                                          <p:spTgt spid="10"/>
                                        </p:tgtEl>
                                        <p:attrNameLst>
                                          <p:attrName>style.visibility</p:attrName>
                                        </p:attrNameLst>
                                      </p:cBhvr>
                                      <p:to>
                                        <p:strVal val="visible"/>
                                      </p:to>
                                    </p:set>
                                    <p:animEffect transition="in" filter="wheel(1)">
                                      <p:cBhvr>
                                        <p:cTn id="35" dur="1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heel(1)">
                                      <p:cBhvr>
                                        <p:cTn id="40" dur="2000"/>
                                        <p:tgtEl>
                                          <p:spTgt spid="6"/>
                                        </p:tgtEl>
                                      </p:cBhvr>
                                    </p:animEffect>
                                  </p:childTnLst>
                                </p:cTn>
                              </p:par>
                              <p:par>
                                <p:cTn id="41" presetID="21" presetClass="entr" presetSubtype="1" fill="hold" grpId="0" nodeType="withEffect">
                                  <p:stCondLst>
                                    <p:cond delay="0"/>
                                  </p:stCondLst>
                                  <p:iterate type="wd">
                                    <p:tmPct val="10000"/>
                                  </p:iterate>
                                  <p:childTnLst>
                                    <p:set>
                                      <p:cBhvr>
                                        <p:cTn id="42" dur="1" fill="hold">
                                          <p:stCondLst>
                                            <p:cond delay="0"/>
                                          </p:stCondLst>
                                        </p:cTn>
                                        <p:tgtEl>
                                          <p:spTgt spid="12"/>
                                        </p:tgtEl>
                                        <p:attrNameLst>
                                          <p:attrName>style.visibility</p:attrName>
                                        </p:attrNameLst>
                                      </p:cBhvr>
                                      <p:to>
                                        <p:strVal val="visible"/>
                                      </p:to>
                                    </p:set>
                                    <p:animEffect transition="in" filter="wheel(1)">
                                      <p:cBhvr>
                                        <p:cTn id="43" dur="1000"/>
                                        <p:tgtEl>
                                          <p:spTgt spid="12"/>
                                        </p:tgtEl>
                                      </p:cBhvr>
                                    </p:animEffect>
                                  </p:childTnLst>
                                </p:cTn>
                              </p:par>
                              <p:par>
                                <p:cTn id="44" presetID="21" presetClass="entr" presetSubtype="1" fill="hold" nodeType="withEffect">
                                  <p:stCondLst>
                                    <p:cond delay="0"/>
                                  </p:stCondLst>
                                  <p:childTnLst>
                                    <p:set>
                                      <p:cBhvr>
                                        <p:cTn id="45" dur="1" fill="hold">
                                          <p:stCondLst>
                                            <p:cond delay="0"/>
                                          </p:stCondLst>
                                        </p:cTn>
                                        <p:tgtEl>
                                          <p:spTgt spid="5122"/>
                                        </p:tgtEl>
                                        <p:attrNameLst>
                                          <p:attrName>style.visibility</p:attrName>
                                        </p:attrNameLst>
                                      </p:cBhvr>
                                      <p:to>
                                        <p:strVal val="visible"/>
                                      </p:to>
                                    </p:set>
                                    <p:animEffect transition="in" filter="wheel(1)">
                                      <p:cBhvr>
                                        <p:cTn id="46"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8" grpId="0"/>
      <p:bldP spid="10" grpId="0"/>
      <p:bldP spid="12" grpId="0"/>
      <p:bldP spid="17"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graphicFrame>
        <p:nvGraphicFramePr>
          <p:cNvPr id="6" name="Диаграмма 5">
            <a:extLst>
              <a:ext uri="{FF2B5EF4-FFF2-40B4-BE49-F238E27FC236}">
                <a16:creationId xmlns:a16="http://schemas.microsoft.com/office/drawing/2014/main" xmlns="" id="{B97A3B71-E3BA-4D96-A2A0-75BB5EDA05AA}"/>
              </a:ext>
            </a:extLst>
          </p:cNvPr>
          <p:cNvGraphicFramePr/>
          <p:nvPr>
            <p:extLst>
              <p:ext uri="{D42A27DB-BD31-4B8C-83A1-F6EECF244321}">
                <p14:modId xmlns:p14="http://schemas.microsoft.com/office/powerpoint/2010/main" val="3717649332"/>
              </p:ext>
            </p:extLst>
          </p:nvPr>
        </p:nvGraphicFramePr>
        <p:xfrm>
          <a:off x="668866" y="1117601"/>
          <a:ext cx="8568267" cy="5625656"/>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xmlns="" id="{A35F5D17-101F-4E87-AD5D-995E683B16DA}"/>
              </a:ext>
            </a:extLst>
          </p:cNvPr>
          <p:cNvSpPr txBox="1"/>
          <p:nvPr/>
        </p:nvSpPr>
        <p:spPr>
          <a:xfrm>
            <a:off x="0" y="430832"/>
            <a:ext cx="9906000" cy="523220"/>
          </a:xfrm>
          <a:prstGeom prst="rect">
            <a:avLst/>
          </a:prstGeom>
          <a:noFill/>
        </p:spPr>
        <p:txBody>
          <a:bodyPr wrap="square" rtlCol="0">
            <a:spAutoFit/>
          </a:bodyPr>
          <a:lstStyle/>
          <a:p>
            <a:pPr algn="ctr"/>
            <a:r>
              <a:rPr lang="ru-RU" sz="2800" b="1" dirty="0">
                <a:solidFill>
                  <a:srgbClr val="2A1A00"/>
                </a:solidFill>
              </a:rPr>
              <a:t>Структура ФОП дошкольного образования:  </a:t>
            </a:r>
          </a:p>
        </p:txBody>
      </p:sp>
      <p:sp>
        <p:nvSpPr>
          <p:cNvPr id="10" name="Облако 9">
            <a:extLst>
              <a:ext uri="{FF2B5EF4-FFF2-40B4-BE49-F238E27FC236}">
                <a16:creationId xmlns:a16="http://schemas.microsoft.com/office/drawing/2014/main" xmlns="" id="{E5D32998-4242-4225-9600-2DB89406FBAC}"/>
              </a:ext>
            </a:extLst>
          </p:cNvPr>
          <p:cNvSpPr/>
          <p:nvPr/>
        </p:nvSpPr>
        <p:spPr>
          <a:xfrm>
            <a:off x="1109133" y="2021219"/>
            <a:ext cx="3262489" cy="1723870"/>
          </a:xfrm>
          <a:prstGeom prst="cloud">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xmlns="" id="{58DC3897-1783-4E7E-8C77-128EF05394DD}"/>
              </a:ext>
            </a:extLst>
          </p:cNvPr>
          <p:cNvSpPr txBox="1"/>
          <p:nvPr/>
        </p:nvSpPr>
        <p:spPr>
          <a:xfrm>
            <a:off x="1408288" y="2286984"/>
            <a:ext cx="2477911" cy="1200329"/>
          </a:xfrm>
          <a:prstGeom prst="rect">
            <a:avLst/>
          </a:prstGeom>
          <a:noFill/>
        </p:spPr>
        <p:txBody>
          <a:bodyPr wrap="square" rtlCol="0">
            <a:spAutoFit/>
          </a:bodyPr>
          <a:lstStyle/>
          <a:p>
            <a:pPr algn="ctr"/>
            <a:r>
              <a:rPr lang="ru-RU" b="1" dirty="0">
                <a:solidFill>
                  <a:srgbClr val="C00000"/>
                </a:solidFill>
              </a:rPr>
              <a:t>Часть, формируемая участниками образовательных отношений</a:t>
            </a:r>
          </a:p>
        </p:txBody>
      </p:sp>
      <p:sp>
        <p:nvSpPr>
          <p:cNvPr id="11" name="Облако 10">
            <a:extLst>
              <a:ext uri="{FF2B5EF4-FFF2-40B4-BE49-F238E27FC236}">
                <a16:creationId xmlns:a16="http://schemas.microsoft.com/office/drawing/2014/main" xmlns="" id="{A2EEA156-4E11-47C4-8C59-32A355983374}"/>
              </a:ext>
            </a:extLst>
          </p:cNvPr>
          <p:cNvSpPr/>
          <p:nvPr/>
        </p:nvSpPr>
        <p:spPr>
          <a:xfrm>
            <a:off x="5449712" y="2460978"/>
            <a:ext cx="2870199" cy="1630760"/>
          </a:xfrm>
          <a:prstGeom prst="cloud">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xmlns="" id="{72EF2D86-C0F3-42D2-A163-2DC1A21ECC35}"/>
              </a:ext>
            </a:extLst>
          </p:cNvPr>
          <p:cNvSpPr txBox="1"/>
          <p:nvPr/>
        </p:nvSpPr>
        <p:spPr>
          <a:xfrm>
            <a:off x="5652910" y="2830704"/>
            <a:ext cx="2477911" cy="830997"/>
          </a:xfrm>
          <a:prstGeom prst="rect">
            <a:avLst/>
          </a:prstGeom>
          <a:noFill/>
        </p:spPr>
        <p:txBody>
          <a:bodyPr wrap="square" rtlCol="0">
            <a:spAutoFit/>
          </a:bodyPr>
          <a:lstStyle/>
          <a:p>
            <a:pPr algn="ctr"/>
            <a:r>
              <a:rPr lang="ru-RU" sz="2400" b="1" dirty="0">
                <a:solidFill>
                  <a:srgbClr val="C00000"/>
                </a:solidFill>
              </a:rPr>
              <a:t>Обязательная часть </a:t>
            </a:r>
          </a:p>
        </p:txBody>
      </p:sp>
    </p:spTree>
    <p:extLst>
      <p:ext uri="{BB962C8B-B14F-4D97-AF65-F5344CB8AC3E}">
        <p14:creationId xmlns:p14="http://schemas.microsoft.com/office/powerpoint/2010/main" val="4006830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Effect transition="in" filter="circle(out)">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iterate type="lt">
                                    <p:tmPct val="5000"/>
                                  </p:iterate>
                                  <p:childTnLst>
                                    <p:set>
                                      <p:cBhvr>
                                        <p:cTn id="19" dur="1" fill="hold">
                                          <p:stCondLst>
                                            <p:cond delay="0"/>
                                          </p:stCondLst>
                                        </p:cTn>
                                        <p:tgtEl>
                                          <p:spTgt spid="10"/>
                                        </p:tgtEl>
                                        <p:attrNameLst>
                                          <p:attrName>style.visibility</p:attrName>
                                        </p:attrNameLst>
                                      </p:cBhvr>
                                      <p:to>
                                        <p:strVal val="visible"/>
                                      </p:to>
                                    </p:set>
                                    <p:animEffect transition="in" filter="wipe(down)">
                                      <p:cBhvr>
                                        <p:cTn id="20" dur="580">
                                          <p:stCondLst>
                                            <p:cond delay="0"/>
                                          </p:stCondLst>
                                        </p:cTn>
                                        <p:tgtEl>
                                          <p:spTgt spid="10"/>
                                        </p:tgtEl>
                                      </p:cBhvr>
                                    </p:animEffect>
                                    <p:anim calcmode="lin" valueType="num">
                                      <p:cBhvr>
                                        <p:cTn id="21"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6" dur="26">
                                          <p:stCondLst>
                                            <p:cond delay="650"/>
                                          </p:stCondLst>
                                        </p:cTn>
                                        <p:tgtEl>
                                          <p:spTgt spid="10"/>
                                        </p:tgtEl>
                                      </p:cBhvr>
                                      <p:to x="100000" y="60000"/>
                                    </p:animScale>
                                    <p:animScale>
                                      <p:cBhvr>
                                        <p:cTn id="27" dur="166" decel="50000">
                                          <p:stCondLst>
                                            <p:cond delay="676"/>
                                          </p:stCondLst>
                                        </p:cTn>
                                        <p:tgtEl>
                                          <p:spTgt spid="10"/>
                                        </p:tgtEl>
                                      </p:cBhvr>
                                      <p:to x="100000" y="100000"/>
                                    </p:animScale>
                                    <p:animScale>
                                      <p:cBhvr>
                                        <p:cTn id="28" dur="26">
                                          <p:stCondLst>
                                            <p:cond delay="1312"/>
                                          </p:stCondLst>
                                        </p:cTn>
                                        <p:tgtEl>
                                          <p:spTgt spid="10"/>
                                        </p:tgtEl>
                                      </p:cBhvr>
                                      <p:to x="100000" y="80000"/>
                                    </p:animScale>
                                    <p:animScale>
                                      <p:cBhvr>
                                        <p:cTn id="29" dur="166" decel="50000">
                                          <p:stCondLst>
                                            <p:cond delay="1338"/>
                                          </p:stCondLst>
                                        </p:cTn>
                                        <p:tgtEl>
                                          <p:spTgt spid="10"/>
                                        </p:tgtEl>
                                      </p:cBhvr>
                                      <p:to x="100000" y="100000"/>
                                    </p:animScale>
                                    <p:animScale>
                                      <p:cBhvr>
                                        <p:cTn id="30" dur="26">
                                          <p:stCondLst>
                                            <p:cond delay="1642"/>
                                          </p:stCondLst>
                                        </p:cTn>
                                        <p:tgtEl>
                                          <p:spTgt spid="10"/>
                                        </p:tgtEl>
                                      </p:cBhvr>
                                      <p:to x="100000" y="90000"/>
                                    </p:animScale>
                                    <p:animScale>
                                      <p:cBhvr>
                                        <p:cTn id="31" dur="166" decel="50000">
                                          <p:stCondLst>
                                            <p:cond delay="1668"/>
                                          </p:stCondLst>
                                        </p:cTn>
                                        <p:tgtEl>
                                          <p:spTgt spid="10"/>
                                        </p:tgtEl>
                                      </p:cBhvr>
                                      <p:to x="100000" y="100000"/>
                                    </p:animScale>
                                    <p:animScale>
                                      <p:cBhvr>
                                        <p:cTn id="32" dur="26">
                                          <p:stCondLst>
                                            <p:cond delay="1808"/>
                                          </p:stCondLst>
                                        </p:cTn>
                                        <p:tgtEl>
                                          <p:spTgt spid="10"/>
                                        </p:tgtEl>
                                      </p:cBhvr>
                                      <p:to x="100000" y="95000"/>
                                    </p:animScale>
                                    <p:animScale>
                                      <p:cBhvr>
                                        <p:cTn id="33" dur="166" decel="50000">
                                          <p:stCondLst>
                                            <p:cond delay="1834"/>
                                          </p:stCondLst>
                                        </p:cTn>
                                        <p:tgtEl>
                                          <p:spTgt spid="10"/>
                                        </p:tgtEl>
                                      </p:cBhvr>
                                      <p:to x="100000" y="100000"/>
                                    </p:animScale>
                                  </p:childTnLst>
                                </p:cTn>
                              </p:par>
                              <p:par>
                                <p:cTn id="34" presetID="26" presetClass="entr" presetSubtype="0" fill="hold" grpId="0" nodeType="withEffect">
                                  <p:stCondLst>
                                    <p:cond delay="0"/>
                                  </p:stCondLst>
                                  <p:iterate type="lt">
                                    <p:tmPct val="5000"/>
                                  </p:iterate>
                                  <p:childTnLst>
                                    <p:set>
                                      <p:cBhvr>
                                        <p:cTn id="35" dur="1" fill="hold">
                                          <p:stCondLst>
                                            <p:cond delay="0"/>
                                          </p:stCondLst>
                                        </p:cTn>
                                        <p:tgtEl>
                                          <p:spTgt spid="8"/>
                                        </p:tgtEl>
                                        <p:attrNameLst>
                                          <p:attrName>style.visibility</p:attrName>
                                        </p:attrNameLst>
                                      </p:cBhvr>
                                      <p:to>
                                        <p:strVal val="visible"/>
                                      </p:to>
                                    </p:set>
                                    <p:animEffect transition="in" filter="wipe(down)">
                                      <p:cBhvr>
                                        <p:cTn id="36" dur="580">
                                          <p:stCondLst>
                                            <p:cond delay="0"/>
                                          </p:stCondLst>
                                        </p:cTn>
                                        <p:tgtEl>
                                          <p:spTgt spid="8"/>
                                        </p:tgtEl>
                                      </p:cBhvr>
                                    </p:animEffect>
                                    <p:anim calcmode="lin" valueType="num">
                                      <p:cBhvr>
                                        <p:cTn id="37"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42" dur="26">
                                          <p:stCondLst>
                                            <p:cond delay="650"/>
                                          </p:stCondLst>
                                        </p:cTn>
                                        <p:tgtEl>
                                          <p:spTgt spid="8"/>
                                        </p:tgtEl>
                                      </p:cBhvr>
                                      <p:to x="100000" y="60000"/>
                                    </p:animScale>
                                    <p:animScale>
                                      <p:cBhvr>
                                        <p:cTn id="43" dur="166" decel="50000">
                                          <p:stCondLst>
                                            <p:cond delay="676"/>
                                          </p:stCondLst>
                                        </p:cTn>
                                        <p:tgtEl>
                                          <p:spTgt spid="8"/>
                                        </p:tgtEl>
                                      </p:cBhvr>
                                      <p:to x="100000" y="100000"/>
                                    </p:animScale>
                                    <p:animScale>
                                      <p:cBhvr>
                                        <p:cTn id="44" dur="26">
                                          <p:stCondLst>
                                            <p:cond delay="1312"/>
                                          </p:stCondLst>
                                        </p:cTn>
                                        <p:tgtEl>
                                          <p:spTgt spid="8"/>
                                        </p:tgtEl>
                                      </p:cBhvr>
                                      <p:to x="100000" y="80000"/>
                                    </p:animScale>
                                    <p:animScale>
                                      <p:cBhvr>
                                        <p:cTn id="45" dur="166" decel="50000">
                                          <p:stCondLst>
                                            <p:cond delay="1338"/>
                                          </p:stCondLst>
                                        </p:cTn>
                                        <p:tgtEl>
                                          <p:spTgt spid="8"/>
                                        </p:tgtEl>
                                      </p:cBhvr>
                                      <p:to x="100000" y="100000"/>
                                    </p:animScale>
                                    <p:animScale>
                                      <p:cBhvr>
                                        <p:cTn id="46" dur="26">
                                          <p:stCondLst>
                                            <p:cond delay="1642"/>
                                          </p:stCondLst>
                                        </p:cTn>
                                        <p:tgtEl>
                                          <p:spTgt spid="8"/>
                                        </p:tgtEl>
                                      </p:cBhvr>
                                      <p:to x="100000" y="90000"/>
                                    </p:animScale>
                                    <p:animScale>
                                      <p:cBhvr>
                                        <p:cTn id="47" dur="166" decel="50000">
                                          <p:stCondLst>
                                            <p:cond delay="1668"/>
                                          </p:stCondLst>
                                        </p:cTn>
                                        <p:tgtEl>
                                          <p:spTgt spid="8"/>
                                        </p:tgtEl>
                                      </p:cBhvr>
                                      <p:to x="100000" y="100000"/>
                                    </p:animScale>
                                    <p:animScale>
                                      <p:cBhvr>
                                        <p:cTn id="48" dur="26">
                                          <p:stCondLst>
                                            <p:cond delay="1808"/>
                                          </p:stCondLst>
                                        </p:cTn>
                                        <p:tgtEl>
                                          <p:spTgt spid="8"/>
                                        </p:tgtEl>
                                      </p:cBhvr>
                                      <p:to x="100000" y="95000"/>
                                    </p:animScale>
                                    <p:animScale>
                                      <p:cBhvr>
                                        <p:cTn id="49" dur="166" decel="50000">
                                          <p:stCondLst>
                                            <p:cond delay="1834"/>
                                          </p:stCondLst>
                                        </p:cTn>
                                        <p:tgtEl>
                                          <p:spTgt spid="8"/>
                                        </p:tgtEl>
                                      </p:cBhvr>
                                      <p:to x="100000" y="100000"/>
                                    </p:animScale>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grpId="0" nodeType="clickEffect">
                                  <p:stCondLst>
                                    <p:cond delay="0"/>
                                  </p:stCondLst>
                                  <p:iterate type="lt">
                                    <p:tmPct val="10000"/>
                                  </p:iterate>
                                  <p:childTnLst>
                                    <p:set>
                                      <p:cBhvr>
                                        <p:cTn id="53" dur="1" fill="hold">
                                          <p:stCondLst>
                                            <p:cond delay="0"/>
                                          </p:stCondLst>
                                        </p:cTn>
                                        <p:tgtEl>
                                          <p:spTgt spid="11"/>
                                        </p:tgtEl>
                                        <p:attrNameLst>
                                          <p:attrName>style.visibility</p:attrName>
                                        </p:attrNameLst>
                                      </p:cBhvr>
                                      <p:to>
                                        <p:strVal val="visible"/>
                                      </p:to>
                                    </p:set>
                                    <p:animEffect transition="in" filter="wipe(down)">
                                      <p:cBhvr>
                                        <p:cTn id="54" dur="580">
                                          <p:stCondLst>
                                            <p:cond delay="0"/>
                                          </p:stCondLst>
                                        </p:cTn>
                                        <p:tgtEl>
                                          <p:spTgt spid="11"/>
                                        </p:tgtEl>
                                      </p:cBhvr>
                                    </p:animEffect>
                                    <p:anim calcmode="lin" valueType="num">
                                      <p:cBhvr>
                                        <p:cTn id="5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60" dur="26">
                                          <p:stCondLst>
                                            <p:cond delay="650"/>
                                          </p:stCondLst>
                                        </p:cTn>
                                        <p:tgtEl>
                                          <p:spTgt spid="11"/>
                                        </p:tgtEl>
                                      </p:cBhvr>
                                      <p:to x="100000" y="60000"/>
                                    </p:animScale>
                                    <p:animScale>
                                      <p:cBhvr>
                                        <p:cTn id="61" dur="166" decel="50000">
                                          <p:stCondLst>
                                            <p:cond delay="676"/>
                                          </p:stCondLst>
                                        </p:cTn>
                                        <p:tgtEl>
                                          <p:spTgt spid="11"/>
                                        </p:tgtEl>
                                      </p:cBhvr>
                                      <p:to x="100000" y="100000"/>
                                    </p:animScale>
                                    <p:animScale>
                                      <p:cBhvr>
                                        <p:cTn id="62" dur="26">
                                          <p:stCondLst>
                                            <p:cond delay="1312"/>
                                          </p:stCondLst>
                                        </p:cTn>
                                        <p:tgtEl>
                                          <p:spTgt spid="11"/>
                                        </p:tgtEl>
                                      </p:cBhvr>
                                      <p:to x="100000" y="80000"/>
                                    </p:animScale>
                                    <p:animScale>
                                      <p:cBhvr>
                                        <p:cTn id="63" dur="166" decel="50000">
                                          <p:stCondLst>
                                            <p:cond delay="1338"/>
                                          </p:stCondLst>
                                        </p:cTn>
                                        <p:tgtEl>
                                          <p:spTgt spid="11"/>
                                        </p:tgtEl>
                                      </p:cBhvr>
                                      <p:to x="100000" y="100000"/>
                                    </p:animScale>
                                    <p:animScale>
                                      <p:cBhvr>
                                        <p:cTn id="64" dur="26">
                                          <p:stCondLst>
                                            <p:cond delay="1642"/>
                                          </p:stCondLst>
                                        </p:cTn>
                                        <p:tgtEl>
                                          <p:spTgt spid="11"/>
                                        </p:tgtEl>
                                      </p:cBhvr>
                                      <p:to x="100000" y="90000"/>
                                    </p:animScale>
                                    <p:animScale>
                                      <p:cBhvr>
                                        <p:cTn id="65" dur="166" decel="50000">
                                          <p:stCondLst>
                                            <p:cond delay="1668"/>
                                          </p:stCondLst>
                                        </p:cTn>
                                        <p:tgtEl>
                                          <p:spTgt spid="11"/>
                                        </p:tgtEl>
                                      </p:cBhvr>
                                      <p:to x="100000" y="100000"/>
                                    </p:animScale>
                                    <p:animScale>
                                      <p:cBhvr>
                                        <p:cTn id="66" dur="26">
                                          <p:stCondLst>
                                            <p:cond delay="1808"/>
                                          </p:stCondLst>
                                        </p:cTn>
                                        <p:tgtEl>
                                          <p:spTgt spid="11"/>
                                        </p:tgtEl>
                                      </p:cBhvr>
                                      <p:to x="100000" y="95000"/>
                                    </p:animScale>
                                    <p:animScale>
                                      <p:cBhvr>
                                        <p:cTn id="67" dur="166" decel="50000">
                                          <p:stCondLst>
                                            <p:cond delay="1834"/>
                                          </p:stCondLst>
                                        </p:cTn>
                                        <p:tgtEl>
                                          <p:spTgt spid="11"/>
                                        </p:tgtEl>
                                      </p:cBhvr>
                                      <p:to x="100000" y="100000"/>
                                    </p:animScale>
                                  </p:childTnLst>
                                </p:cTn>
                              </p:par>
                              <p:par>
                                <p:cTn id="68" presetID="26" presetClass="entr" presetSubtype="0" fill="hold" grpId="0" nodeType="withEffect">
                                  <p:stCondLst>
                                    <p:cond delay="0"/>
                                  </p:stCondLst>
                                  <p:iterate type="lt">
                                    <p:tmPct val="10000"/>
                                  </p:iterate>
                                  <p:childTnLst>
                                    <p:set>
                                      <p:cBhvr>
                                        <p:cTn id="69" dur="1" fill="hold">
                                          <p:stCondLst>
                                            <p:cond delay="0"/>
                                          </p:stCondLst>
                                        </p:cTn>
                                        <p:tgtEl>
                                          <p:spTgt spid="9"/>
                                        </p:tgtEl>
                                        <p:attrNameLst>
                                          <p:attrName>style.visibility</p:attrName>
                                        </p:attrNameLst>
                                      </p:cBhvr>
                                      <p:to>
                                        <p:strVal val="visible"/>
                                      </p:to>
                                    </p:set>
                                    <p:animEffect transition="in" filter="wipe(down)">
                                      <p:cBhvr>
                                        <p:cTn id="70" dur="580">
                                          <p:stCondLst>
                                            <p:cond delay="0"/>
                                          </p:stCondLst>
                                        </p:cTn>
                                        <p:tgtEl>
                                          <p:spTgt spid="9"/>
                                        </p:tgtEl>
                                      </p:cBhvr>
                                    </p:animEffect>
                                    <p:anim calcmode="lin" valueType="num">
                                      <p:cBhvr>
                                        <p:cTn id="7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7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7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7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7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76" dur="26">
                                          <p:stCondLst>
                                            <p:cond delay="650"/>
                                          </p:stCondLst>
                                        </p:cTn>
                                        <p:tgtEl>
                                          <p:spTgt spid="9"/>
                                        </p:tgtEl>
                                      </p:cBhvr>
                                      <p:to x="100000" y="60000"/>
                                    </p:animScale>
                                    <p:animScale>
                                      <p:cBhvr>
                                        <p:cTn id="77" dur="166" decel="50000">
                                          <p:stCondLst>
                                            <p:cond delay="676"/>
                                          </p:stCondLst>
                                        </p:cTn>
                                        <p:tgtEl>
                                          <p:spTgt spid="9"/>
                                        </p:tgtEl>
                                      </p:cBhvr>
                                      <p:to x="100000" y="100000"/>
                                    </p:animScale>
                                    <p:animScale>
                                      <p:cBhvr>
                                        <p:cTn id="78" dur="26">
                                          <p:stCondLst>
                                            <p:cond delay="1312"/>
                                          </p:stCondLst>
                                        </p:cTn>
                                        <p:tgtEl>
                                          <p:spTgt spid="9"/>
                                        </p:tgtEl>
                                      </p:cBhvr>
                                      <p:to x="100000" y="80000"/>
                                    </p:animScale>
                                    <p:animScale>
                                      <p:cBhvr>
                                        <p:cTn id="79" dur="166" decel="50000">
                                          <p:stCondLst>
                                            <p:cond delay="1338"/>
                                          </p:stCondLst>
                                        </p:cTn>
                                        <p:tgtEl>
                                          <p:spTgt spid="9"/>
                                        </p:tgtEl>
                                      </p:cBhvr>
                                      <p:to x="100000" y="100000"/>
                                    </p:animScale>
                                    <p:animScale>
                                      <p:cBhvr>
                                        <p:cTn id="80" dur="26">
                                          <p:stCondLst>
                                            <p:cond delay="1642"/>
                                          </p:stCondLst>
                                        </p:cTn>
                                        <p:tgtEl>
                                          <p:spTgt spid="9"/>
                                        </p:tgtEl>
                                      </p:cBhvr>
                                      <p:to x="100000" y="90000"/>
                                    </p:animScale>
                                    <p:animScale>
                                      <p:cBhvr>
                                        <p:cTn id="81" dur="166" decel="50000">
                                          <p:stCondLst>
                                            <p:cond delay="1668"/>
                                          </p:stCondLst>
                                        </p:cTn>
                                        <p:tgtEl>
                                          <p:spTgt spid="9"/>
                                        </p:tgtEl>
                                      </p:cBhvr>
                                      <p:to x="100000" y="100000"/>
                                    </p:animScale>
                                    <p:animScale>
                                      <p:cBhvr>
                                        <p:cTn id="82" dur="26">
                                          <p:stCondLst>
                                            <p:cond delay="1808"/>
                                          </p:stCondLst>
                                        </p:cTn>
                                        <p:tgtEl>
                                          <p:spTgt spid="9"/>
                                        </p:tgtEl>
                                      </p:cBhvr>
                                      <p:to x="100000" y="95000"/>
                                    </p:animScale>
                                    <p:animScale>
                                      <p:cBhvr>
                                        <p:cTn id="83"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P spid="10" grpId="0" animBg="1"/>
      <p:bldP spid="8" grpId="0"/>
      <p:bldP spid="11" grpId="0" animBg="1"/>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Облако 8">
            <a:extLst>
              <a:ext uri="{FF2B5EF4-FFF2-40B4-BE49-F238E27FC236}">
                <a16:creationId xmlns:a16="http://schemas.microsoft.com/office/drawing/2014/main" xmlns="" id="{69ABBD08-8784-4FDC-A47A-DB94E97487F5}"/>
              </a:ext>
            </a:extLst>
          </p:cNvPr>
          <p:cNvSpPr/>
          <p:nvPr/>
        </p:nvSpPr>
        <p:spPr>
          <a:xfrm>
            <a:off x="500943" y="2404534"/>
            <a:ext cx="5170312" cy="2494842"/>
          </a:xfrm>
          <a:prstGeom prst="cloud">
            <a:avLst/>
          </a:prstGeom>
          <a:solidFill>
            <a:srgbClr val="F8B323"/>
          </a:solidFill>
          <a:ln w="31750">
            <a:solidFill>
              <a:srgbClr val="2A1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xmlns="" id="{FA6F45BE-EDCF-42A7-BAD1-207140325681}"/>
              </a:ext>
            </a:extLst>
          </p:cNvPr>
          <p:cNvSpPr txBox="1"/>
          <p:nvPr/>
        </p:nvSpPr>
        <p:spPr>
          <a:xfrm>
            <a:off x="6491112" y="1333608"/>
            <a:ext cx="3200400" cy="3693319"/>
          </a:xfrm>
          <a:prstGeom prst="rect">
            <a:avLst/>
          </a:prstGeom>
          <a:noFill/>
        </p:spPr>
        <p:txBody>
          <a:bodyPr wrap="square">
            <a:spAutoFit/>
          </a:bodyPr>
          <a:lstStyle/>
          <a:p>
            <a:pPr algn="ctr"/>
            <a:r>
              <a:rPr lang="ru-RU" b="1" dirty="0">
                <a:solidFill>
                  <a:srgbClr val="F8B323"/>
                </a:solidFill>
                <a:latin typeface="Calibri" panose="020F0502020204030204" pitchFamily="34" charset="0"/>
                <a:cs typeface="Calibri" panose="020F0502020204030204" pitchFamily="34" charset="0"/>
              </a:rPr>
              <a:t>Периодичность проведения диагностики, способ и форма</a:t>
            </a:r>
          </a:p>
          <a:p>
            <a:pPr algn="ctr"/>
            <a:r>
              <a:rPr lang="ru-RU" b="1" dirty="0">
                <a:solidFill>
                  <a:srgbClr val="F8B323"/>
                </a:solidFill>
                <a:latin typeface="Calibri" panose="020F0502020204030204" pitchFamily="34" charset="0"/>
                <a:cs typeface="Calibri" panose="020F0502020204030204" pitchFamily="34" charset="0"/>
              </a:rPr>
              <a:t>фиксации результатов определяется ДОО. В ФОП уточнена</a:t>
            </a:r>
          </a:p>
          <a:p>
            <a:pPr algn="ctr"/>
            <a:r>
              <a:rPr lang="ru-RU" b="1" dirty="0">
                <a:solidFill>
                  <a:srgbClr val="F8B323"/>
                </a:solidFill>
                <a:latin typeface="Calibri" panose="020F0502020204030204" pitchFamily="34" charset="0"/>
                <a:cs typeface="Calibri" panose="020F0502020204030204" pitchFamily="34" charset="0"/>
              </a:rPr>
              <a:t>оптимальная периодичность – дважды в года (стартовая, с</a:t>
            </a:r>
          </a:p>
          <a:p>
            <a:pPr algn="ctr"/>
            <a:r>
              <a:rPr lang="ru-RU" b="1" dirty="0">
                <a:solidFill>
                  <a:srgbClr val="F8B323"/>
                </a:solidFill>
                <a:latin typeface="Calibri" panose="020F0502020204030204" pitchFamily="34" charset="0"/>
                <a:cs typeface="Calibri" panose="020F0502020204030204" pitchFamily="34" charset="0"/>
              </a:rPr>
              <a:t>учетом адаптационно периода, и заключительная на этапе</a:t>
            </a:r>
          </a:p>
          <a:p>
            <a:pPr algn="ctr"/>
            <a:r>
              <a:rPr lang="ru-RU" b="1" dirty="0">
                <a:solidFill>
                  <a:srgbClr val="F8B323"/>
                </a:solidFill>
                <a:latin typeface="Calibri" panose="020F0502020204030204" pitchFamily="34" charset="0"/>
                <a:cs typeface="Calibri" panose="020F0502020204030204" pitchFamily="34" charset="0"/>
              </a:rPr>
              <a:t>освоения содержания программы возрастной группой).</a:t>
            </a:r>
          </a:p>
        </p:txBody>
      </p:sp>
      <p:sp>
        <p:nvSpPr>
          <p:cNvPr id="6" name="TextBox 5">
            <a:extLst>
              <a:ext uri="{FF2B5EF4-FFF2-40B4-BE49-F238E27FC236}">
                <a16:creationId xmlns:a16="http://schemas.microsoft.com/office/drawing/2014/main" xmlns="" id="{EFDAB859-B121-4D57-B9D4-AE2154528E8E}"/>
              </a:ext>
            </a:extLst>
          </p:cNvPr>
          <p:cNvSpPr txBox="1"/>
          <p:nvPr/>
        </p:nvSpPr>
        <p:spPr>
          <a:xfrm>
            <a:off x="622298" y="531674"/>
            <a:ext cx="4927602" cy="1754326"/>
          </a:xfrm>
          <a:prstGeom prst="rect">
            <a:avLst/>
          </a:prstGeom>
          <a:noFill/>
        </p:spPr>
        <p:txBody>
          <a:bodyPr wrap="square">
            <a:spAutoFit/>
          </a:bodyPr>
          <a:lstStyle/>
          <a:p>
            <a:pPr algn="ctr"/>
            <a:r>
              <a:rPr lang="ru-RU" b="1" dirty="0">
                <a:solidFill>
                  <a:srgbClr val="2A1A00"/>
                </a:solidFill>
                <a:latin typeface="Calibri" panose="020F0502020204030204" pitchFamily="34" charset="0"/>
                <a:cs typeface="Calibri" panose="020F0502020204030204" pitchFamily="34" charset="0"/>
              </a:rPr>
              <a:t>Педагогическая диагностика достижения планируемых результатов ФОП ДО направлена на изучение деятельностных умений ребенка, его интересов, предпочтений, склонностей, личностных особенностей, способов взаимодействия со взрослыми и сверстниками</a:t>
            </a:r>
          </a:p>
        </p:txBody>
      </p:sp>
      <p:sp>
        <p:nvSpPr>
          <p:cNvPr id="7" name="TextBox 6">
            <a:extLst>
              <a:ext uri="{FF2B5EF4-FFF2-40B4-BE49-F238E27FC236}">
                <a16:creationId xmlns:a16="http://schemas.microsoft.com/office/drawing/2014/main" xmlns="" id="{348F8BC5-8481-4837-AD6D-3F5C545FB1BD}"/>
              </a:ext>
            </a:extLst>
          </p:cNvPr>
          <p:cNvSpPr txBox="1"/>
          <p:nvPr/>
        </p:nvSpPr>
        <p:spPr>
          <a:xfrm>
            <a:off x="282221" y="5026927"/>
            <a:ext cx="5413023" cy="923330"/>
          </a:xfrm>
          <a:prstGeom prst="rect">
            <a:avLst/>
          </a:prstGeom>
          <a:noFill/>
        </p:spPr>
        <p:txBody>
          <a:bodyPr wrap="square">
            <a:spAutoFit/>
          </a:bodyPr>
          <a:lstStyle/>
          <a:p>
            <a:pPr algn="ctr"/>
            <a:r>
              <a:rPr lang="ru-RU" b="1" dirty="0">
                <a:solidFill>
                  <a:srgbClr val="2A1A00"/>
                </a:solidFill>
                <a:latin typeface="Calibri" panose="020F0502020204030204" pitchFamily="34" charset="0"/>
                <a:cs typeface="Calibri" panose="020F0502020204030204" pitchFamily="34" charset="0"/>
              </a:rPr>
              <a:t>Цели педагогической диагностики, а также особенности ее проведения (основные формы, методы) определяются ФГОС ДО (п.3.2.3 и п. 4.6).</a:t>
            </a:r>
          </a:p>
        </p:txBody>
      </p:sp>
      <p:sp>
        <p:nvSpPr>
          <p:cNvPr id="8" name="TextBox 7">
            <a:extLst>
              <a:ext uri="{FF2B5EF4-FFF2-40B4-BE49-F238E27FC236}">
                <a16:creationId xmlns:a16="http://schemas.microsoft.com/office/drawing/2014/main" xmlns="" id="{0C2454A8-ABC3-46F2-88C2-9A5ED747AF27}"/>
              </a:ext>
            </a:extLst>
          </p:cNvPr>
          <p:cNvSpPr txBox="1"/>
          <p:nvPr/>
        </p:nvSpPr>
        <p:spPr>
          <a:xfrm>
            <a:off x="476955" y="3051789"/>
            <a:ext cx="5218289" cy="1200329"/>
          </a:xfrm>
          <a:prstGeom prst="rect">
            <a:avLst/>
          </a:prstGeom>
          <a:noFill/>
        </p:spPr>
        <p:txBody>
          <a:bodyPr wrap="square">
            <a:spAutoFit/>
          </a:bodyPr>
          <a:lstStyle/>
          <a:p>
            <a:pPr algn="ctr"/>
            <a:r>
              <a:rPr lang="ru-RU" sz="3600" b="1" dirty="0">
                <a:solidFill>
                  <a:srgbClr val="C00000"/>
                </a:solidFill>
              </a:rPr>
              <a:t>Педагогическая диагностика</a:t>
            </a:r>
          </a:p>
        </p:txBody>
      </p:sp>
      <p:sp>
        <p:nvSpPr>
          <p:cNvPr id="11" name="TextBox 10">
            <a:extLst>
              <a:ext uri="{FF2B5EF4-FFF2-40B4-BE49-F238E27FC236}">
                <a16:creationId xmlns:a16="http://schemas.microsoft.com/office/drawing/2014/main" xmlns="" id="{0BA010C7-F6BE-4890-9272-EBECCED3C491}"/>
              </a:ext>
            </a:extLst>
          </p:cNvPr>
          <p:cNvSpPr txBox="1"/>
          <p:nvPr/>
        </p:nvSpPr>
        <p:spPr>
          <a:xfrm>
            <a:off x="5953478" y="28603"/>
            <a:ext cx="4104923" cy="1477328"/>
          </a:xfrm>
          <a:prstGeom prst="rect">
            <a:avLst/>
          </a:prstGeom>
          <a:noFill/>
        </p:spPr>
        <p:txBody>
          <a:bodyPr wrap="square">
            <a:spAutoFit/>
          </a:bodyPr>
          <a:lstStyle/>
          <a:p>
            <a:pPr algn="ctr"/>
            <a:r>
              <a:rPr lang="ru-RU" b="1" dirty="0">
                <a:solidFill>
                  <a:srgbClr val="F8B323"/>
                </a:solidFill>
              </a:rPr>
              <a:t>Результаты педагогической диагностики (мониторинга) могут использоваться исключительно для решения следующих образовательных задач:</a:t>
            </a:r>
          </a:p>
        </p:txBody>
      </p:sp>
      <p:sp>
        <p:nvSpPr>
          <p:cNvPr id="14" name="Прямоугольник: скругленные углы 13">
            <a:extLst>
              <a:ext uri="{FF2B5EF4-FFF2-40B4-BE49-F238E27FC236}">
                <a16:creationId xmlns:a16="http://schemas.microsoft.com/office/drawing/2014/main" xmlns="" id="{D1A92E7C-CD81-404C-995C-4F0032D00352}"/>
              </a:ext>
            </a:extLst>
          </p:cNvPr>
          <p:cNvSpPr/>
          <p:nvPr/>
        </p:nvSpPr>
        <p:spPr>
          <a:xfrm>
            <a:off x="6332008" y="1535290"/>
            <a:ext cx="3421235" cy="3239909"/>
          </a:xfrm>
          <a:prstGeom prst="roundRect">
            <a:avLst/>
          </a:prstGeom>
          <a:solidFill>
            <a:srgbClr val="F8B323"/>
          </a:solidFill>
          <a:ln w="31750">
            <a:solidFill>
              <a:srgbClr val="2A1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xmlns="" id="{44E971DC-61AA-4173-A442-8FE907A545DF}"/>
              </a:ext>
            </a:extLst>
          </p:cNvPr>
          <p:cNvSpPr txBox="1"/>
          <p:nvPr/>
        </p:nvSpPr>
        <p:spPr>
          <a:xfrm>
            <a:off x="6442423" y="1733848"/>
            <a:ext cx="3200401" cy="2862322"/>
          </a:xfrm>
          <a:prstGeom prst="rect">
            <a:avLst/>
          </a:prstGeom>
          <a:noFill/>
        </p:spPr>
        <p:txBody>
          <a:bodyPr wrap="square">
            <a:spAutoFit/>
          </a:bodyPr>
          <a:lstStyle/>
          <a:p>
            <a:pPr algn="ctr"/>
            <a:r>
              <a:rPr lang="ru-RU" sz="2000" b="1" dirty="0">
                <a:solidFill>
                  <a:srgbClr val="2A1A00"/>
                </a:solidFill>
              </a:rPr>
              <a:t>1) индивидуализации образования (в том числе поддержки ребёнка, построения его образовательной траектории или профессиональной коррекции особенностей его развития);</a:t>
            </a:r>
          </a:p>
        </p:txBody>
      </p:sp>
      <p:sp>
        <p:nvSpPr>
          <p:cNvPr id="15" name="Прямоугольник: скругленные углы 14">
            <a:extLst>
              <a:ext uri="{FF2B5EF4-FFF2-40B4-BE49-F238E27FC236}">
                <a16:creationId xmlns:a16="http://schemas.microsoft.com/office/drawing/2014/main" xmlns="" id="{30EFB051-F928-4AA8-9009-F41D5BD7AC23}"/>
              </a:ext>
            </a:extLst>
          </p:cNvPr>
          <p:cNvSpPr/>
          <p:nvPr/>
        </p:nvSpPr>
        <p:spPr>
          <a:xfrm>
            <a:off x="6332007" y="5026926"/>
            <a:ext cx="3421235" cy="1583385"/>
          </a:xfrm>
          <a:prstGeom prst="roundRect">
            <a:avLst/>
          </a:prstGeom>
          <a:solidFill>
            <a:srgbClr val="F8B323"/>
          </a:solidFill>
          <a:ln w="31750">
            <a:solidFill>
              <a:srgbClr val="2A1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xmlns="" id="{DB57FA06-D767-44C0-8F05-63CDAF3ABB5E}"/>
              </a:ext>
            </a:extLst>
          </p:cNvPr>
          <p:cNvSpPr txBox="1"/>
          <p:nvPr/>
        </p:nvSpPr>
        <p:spPr>
          <a:xfrm>
            <a:off x="6653390" y="5549162"/>
            <a:ext cx="2875844" cy="707886"/>
          </a:xfrm>
          <a:prstGeom prst="rect">
            <a:avLst/>
          </a:prstGeom>
          <a:noFill/>
        </p:spPr>
        <p:txBody>
          <a:bodyPr wrap="square">
            <a:spAutoFit/>
          </a:bodyPr>
          <a:lstStyle/>
          <a:p>
            <a:pPr algn="ctr"/>
            <a:r>
              <a:rPr lang="ru-RU" sz="2000" b="1" dirty="0">
                <a:solidFill>
                  <a:srgbClr val="2A1A00"/>
                </a:solidFill>
              </a:rPr>
              <a:t>2) оптимизации работы с группой детей</a:t>
            </a:r>
          </a:p>
        </p:txBody>
      </p:sp>
    </p:spTree>
    <p:extLst>
      <p:ext uri="{BB962C8B-B14F-4D97-AF65-F5344CB8AC3E}">
        <p14:creationId xmlns:p14="http://schemas.microsoft.com/office/powerpoint/2010/main" val="2978715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iterate type="wd">
                                    <p:tmPct val="10000"/>
                                  </p:iterate>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Effect transition="in" filter="fade">
                                      <p:cBhvr>
                                        <p:cTn id="21" dur="10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iterate type="wd">
                                    <p:tmPct val="10000"/>
                                  </p:iterate>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iterate type="wd">
                                    <p:tmPct val="10000"/>
                                  </p:iterate>
                                  <p:childTnLst>
                                    <p:set>
                                      <p:cBhvr>
                                        <p:cTn id="32" dur="1" fill="hold">
                                          <p:stCondLst>
                                            <p:cond delay="0"/>
                                          </p:stCondLst>
                                        </p:cTn>
                                        <p:tgtEl>
                                          <p:spTgt spid="5"/>
                                        </p:tgtEl>
                                        <p:attrNameLst>
                                          <p:attrName>style.visibility</p:attrName>
                                        </p:attrNameLst>
                                      </p:cBhvr>
                                      <p:to>
                                        <p:strVal val="visible"/>
                                      </p:to>
                                    </p:set>
                                    <p:animEffect transition="in" filter="wipe(right)">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xit" presetSubtype="4" fill="hold" grpId="1" nodeType="clickEffect">
                                  <p:stCondLst>
                                    <p:cond delay="0"/>
                                  </p:stCondLst>
                                  <p:iterate type="wd">
                                    <p:tmPct val="0"/>
                                  </p:iterate>
                                  <p:childTnLst>
                                    <p:anim calcmode="lin" valueType="num">
                                      <p:cBhvr additive="base">
                                        <p:cTn id="37" dur="500"/>
                                        <p:tgtEl>
                                          <p:spTgt spid="5"/>
                                        </p:tgtEl>
                                        <p:attrNameLst>
                                          <p:attrName>ppt_x</p:attrName>
                                        </p:attrNameLst>
                                      </p:cBhvr>
                                      <p:tavLst>
                                        <p:tav tm="0">
                                          <p:val>
                                            <p:strVal val="ppt_x"/>
                                          </p:val>
                                        </p:tav>
                                        <p:tav tm="100000">
                                          <p:val>
                                            <p:strVal val="ppt_x"/>
                                          </p:val>
                                        </p:tav>
                                      </p:tavLst>
                                    </p:anim>
                                    <p:anim calcmode="lin" valueType="num">
                                      <p:cBhvr additive="base">
                                        <p:cTn id="38" dur="500"/>
                                        <p:tgtEl>
                                          <p:spTgt spid="5"/>
                                        </p:tgtEl>
                                        <p:attrNameLst>
                                          <p:attrName>ppt_y</p:attrName>
                                        </p:attrNameLst>
                                      </p:cBhvr>
                                      <p:tavLst>
                                        <p:tav tm="0">
                                          <p:val>
                                            <p:strVal val="ppt_y"/>
                                          </p:val>
                                        </p:tav>
                                        <p:tav tm="100000">
                                          <p:val>
                                            <p:strVal val="1+ppt_h/2"/>
                                          </p:val>
                                        </p:tav>
                                      </p:tavLst>
                                    </p:anim>
                                    <p:set>
                                      <p:cBhvr>
                                        <p:cTn id="39" dur="1" fill="hold">
                                          <p:stCondLst>
                                            <p:cond delay="499"/>
                                          </p:stCondLst>
                                        </p:cTn>
                                        <p:tgtEl>
                                          <p:spTgt spid="5"/>
                                        </p:tgtEl>
                                        <p:attrNameLst>
                                          <p:attrName>style.visibility</p:attrName>
                                        </p:attrNameLst>
                                      </p:cBhvr>
                                      <p:to>
                                        <p:strVal val="hidden"/>
                                      </p:to>
                                    </p:set>
                                  </p:childTnLst>
                                </p:cTn>
                              </p:par>
                            </p:childTnLst>
                          </p:cTn>
                        </p:par>
                        <p:par>
                          <p:cTn id="40" fill="hold">
                            <p:stCondLst>
                              <p:cond delay="500"/>
                            </p:stCondLst>
                            <p:childTnLst>
                              <p:par>
                                <p:cTn id="41" presetID="16" presetClass="entr" presetSubtype="2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wipe(down)">
                                      <p:cBhvr>
                                        <p:cTn id="48" dur="500"/>
                                        <p:tgtEl>
                                          <p:spTgt spid="14"/>
                                        </p:tgtEl>
                                      </p:cBhvr>
                                    </p:animEffect>
                                  </p:childTnLst>
                                </p:cTn>
                              </p:par>
                              <p:par>
                                <p:cTn id="49" presetID="22" presetClass="entr" presetSubtype="4" fill="hold" grpId="0" nodeType="withEffect">
                                  <p:stCondLst>
                                    <p:cond delay="0"/>
                                  </p:stCondLst>
                                  <p:iterate type="wd">
                                    <p:tmPct val="5000"/>
                                  </p:iterate>
                                  <p:childTnLst>
                                    <p:set>
                                      <p:cBhvr>
                                        <p:cTn id="50" dur="1" fill="hold">
                                          <p:stCondLst>
                                            <p:cond delay="0"/>
                                          </p:stCondLst>
                                        </p:cTn>
                                        <p:tgtEl>
                                          <p:spTgt spid="13"/>
                                        </p:tgtEl>
                                        <p:attrNameLst>
                                          <p:attrName>style.visibility</p:attrName>
                                        </p:attrNameLst>
                                      </p:cBhvr>
                                      <p:to>
                                        <p:strVal val="visible"/>
                                      </p:to>
                                    </p:set>
                                    <p:animEffect transition="in" filter="wipe(down)">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1"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up)">
                                      <p:cBhvr>
                                        <p:cTn id="56" dur="500"/>
                                        <p:tgtEl>
                                          <p:spTgt spid="15"/>
                                        </p:tgtEl>
                                      </p:cBhvr>
                                    </p:animEffect>
                                  </p:childTnLst>
                                </p:cTn>
                              </p:par>
                              <p:par>
                                <p:cTn id="57" presetID="22" presetClass="entr" presetSubtype="4" fill="hold" grpId="0" nodeType="withEffect">
                                  <p:stCondLst>
                                    <p:cond delay="0"/>
                                  </p:stCondLst>
                                  <p:iterate type="wd">
                                    <p:tmPct val="5000"/>
                                  </p:iterate>
                                  <p:childTnLst>
                                    <p:set>
                                      <p:cBhvr>
                                        <p:cTn id="58" dur="1" fill="hold">
                                          <p:stCondLst>
                                            <p:cond delay="0"/>
                                          </p:stCondLst>
                                        </p:cTn>
                                        <p:tgtEl>
                                          <p:spTgt spid="17"/>
                                        </p:tgtEl>
                                        <p:attrNameLst>
                                          <p:attrName>style.visibility</p:attrName>
                                        </p:attrNameLst>
                                      </p:cBhvr>
                                      <p:to>
                                        <p:strVal val="visible"/>
                                      </p:to>
                                    </p:set>
                                    <p:animEffect transition="in" filter="wipe(down)">
                                      <p:cBhvr>
                                        <p:cTn id="5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5" grpId="0"/>
      <p:bldP spid="5" grpId="1"/>
      <p:bldP spid="6" grpId="0"/>
      <p:bldP spid="7" grpId="0"/>
      <p:bldP spid="8" grpId="0"/>
      <p:bldP spid="11" grpId="0"/>
      <p:bldP spid="14" grpId="0" animBg="1"/>
      <p:bldP spid="13" grpId="0"/>
      <p:bldP spid="15" grpId="0" animBg="1"/>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кругленные углы 3">
            <a:extLst>
              <a:ext uri="{FF2B5EF4-FFF2-40B4-BE49-F238E27FC236}">
                <a16:creationId xmlns:a16="http://schemas.microsoft.com/office/drawing/2014/main" xmlns="" id="{4B566D9F-0889-4BFC-B710-B9E93C812DA1}"/>
              </a:ext>
            </a:extLst>
          </p:cNvPr>
          <p:cNvSpPr/>
          <p:nvPr/>
        </p:nvSpPr>
        <p:spPr>
          <a:xfrm>
            <a:off x="2347031" y="189091"/>
            <a:ext cx="3809821" cy="3445531"/>
          </a:xfrm>
          <a:prstGeom prst="roundRect">
            <a:avLst/>
          </a:prstGeom>
          <a:solidFill>
            <a:srgbClr val="F8B323"/>
          </a:solidFill>
          <a:ln w="31750">
            <a:solidFill>
              <a:srgbClr val="2A1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u="sng" dirty="0">
                <a:solidFill>
                  <a:srgbClr val="2A1A00"/>
                </a:solidFill>
                <a:latin typeface="Calibri" panose="020F0502020204030204" pitchFamily="34" charset="0"/>
                <a:cs typeface="Calibri" panose="020F0502020204030204" pitchFamily="34" charset="0"/>
              </a:rPr>
              <a:t>Цель психологической диагностики </a:t>
            </a:r>
            <a:r>
              <a:rPr lang="ru-RU" sz="2000" b="1" dirty="0">
                <a:solidFill>
                  <a:srgbClr val="2A1A00"/>
                </a:solidFill>
                <a:latin typeface="Calibri" panose="020F0502020204030204" pitchFamily="34" charset="0"/>
                <a:cs typeface="Calibri" panose="020F0502020204030204" pitchFamily="34" charset="0"/>
              </a:rPr>
              <a:t>– </a:t>
            </a:r>
          </a:p>
          <a:p>
            <a:pPr algn="ctr"/>
            <a:r>
              <a:rPr lang="ru-RU" sz="2000" b="1" dirty="0">
                <a:solidFill>
                  <a:srgbClr val="2A1A00"/>
                </a:solidFill>
                <a:latin typeface="Calibri" panose="020F0502020204030204" pitchFamily="34" charset="0"/>
                <a:cs typeface="Calibri" panose="020F0502020204030204" pitchFamily="34" charset="0"/>
              </a:rPr>
              <a:t>выявить и изучить</a:t>
            </a:r>
          </a:p>
          <a:p>
            <a:pPr algn="ctr"/>
            <a:r>
              <a:rPr lang="ru-RU" sz="2000" b="1" dirty="0">
                <a:solidFill>
                  <a:srgbClr val="2A1A00"/>
                </a:solidFill>
                <a:latin typeface="Calibri" panose="020F0502020204030204" pitchFamily="34" charset="0"/>
                <a:cs typeface="Calibri" panose="020F0502020204030204" pitchFamily="34" charset="0"/>
              </a:rPr>
              <a:t>индивидуально-психологические особенности детей, причины</a:t>
            </a:r>
          </a:p>
          <a:p>
            <a:pPr algn="ctr"/>
            <a:r>
              <a:rPr lang="ru-RU" sz="2000" b="1" dirty="0">
                <a:solidFill>
                  <a:srgbClr val="2A1A00"/>
                </a:solidFill>
                <a:latin typeface="Calibri" panose="020F0502020204030204" pitchFamily="34" charset="0"/>
                <a:cs typeface="Calibri" panose="020F0502020204030204" pitchFamily="34" charset="0"/>
              </a:rPr>
              <a:t>трудностей в освоении образовательной программы.</a:t>
            </a:r>
          </a:p>
        </p:txBody>
      </p:sp>
      <p:sp>
        <p:nvSpPr>
          <p:cNvPr id="5" name="Прямоугольник: скругленные углы 4">
            <a:extLst>
              <a:ext uri="{FF2B5EF4-FFF2-40B4-BE49-F238E27FC236}">
                <a16:creationId xmlns:a16="http://schemas.microsoft.com/office/drawing/2014/main" xmlns="" id="{172842FE-AC97-4231-B10B-2BF8F278D92C}"/>
              </a:ext>
            </a:extLst>
          </p:cNvPr>
          <p:cNvSpPr/>
          <p:nvPr/>
        </p:nvSpPr>
        <p:spPr>
          <a:xfrm>
            <a:off x="6224764" y="381000"/>
            <a:ext cx="3489146" cy="1730021"/>
          </a:xfrm>
          <a:prstGeom prst="roundRect">
            <a:avLst/>
          </a:prstGeom>
          <a:solidFill>
            <a:srgbClr val="F8B323"/>
          </a:solidFill>
          <a:ln w="31750">
            <a:solidFill>
              <a:srgbClr val="2A1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u="sng" dirty="0">
                <a:solidFill>
                  <a:srgbClr val="2A1A00"/>
                </a:solidFill>
                <a:latin typeface="Calibri" panose="020F0502020204030204" pitchFamily="34" charset="0"/>
                <a:cs typeface="Calibri" panose="020F0502020204030204" pitchFamily="34" charset="0"/>
              </a:rPr>
              <a:t>Кто проводит: </a:t>
            </a:r>
          </a:p>
          <a:p>
            <a:pPr algn="ctr"/>
            <a:r>
              <a:rPr lang="ru-RU" sz="2000" b="1" dirty="0">
                <a:solidFill>
                  <a:srgbClr val="2A1A00"/>
                </a:solidFill>
                <a:latin typeface="Calibri" panose="020F0502020204030204" pitchFamily="34" charset="0"/>
                <a:cs typeface="Calibri" panose="020F0502020204030204" pitchFamily="34" charset="0"/>
              </a:rPr>
              <a:t>квалифицированные специалисты – педагоги-</a:t>
            </a:r>
          </a:p>
          <a:p>
            <a:pPr algn="ctr"/>
            <a:r>
              <a:rPr lang="ru-RU" sz="2000" b="1" dirty="0">
                <a:solidFill>
                  <a:srgbClr val="2A1A00"/>
                </a:solidFill>
                <a:latin typeface="Calibri" panose="020F0502020204030204" pitchFamily="34" charset="0"/>
                <a:cs typeface="Calibri" panose="020F0502020204030204" pitchFamily="34" charset="0"/>
              </a:rPr>
              <a:t>психологи, психологи.</a:t>
            </a:r>
          </a:p>
        </p:txBody>
      </p:sp>
      <p:sp>
        <p:nvSpPr>
          <p:cNvPr id="6" name="Прямоугольник: скругленные углы 5">
            <a:extLst>
              <a:ext uri="{FF2B5EF4-FFF2-40B4-BE49-F238E27FC236}">
                <a16:creationId xmlns:a16="http://schemas.microsoft.com/office/drawing/2014/main" xmlns="" id="{DAC486D4-4ECD-49A8-B4D0-93554EBA937F}"/>
              </a:ext>
            </a:extLst>
          </p:cNvPr>
          <p:cNvSpPr/>
          <p:nvPr/>
        </p:nvSpPr>
        <p:spPr>
          <a:xfrm>
            <a:off x="2473411" y="3735210"/>
            <a:ext cx="3557059" cy="2933699"/>
          </a:xfrm>
          <a:prstGeom prst="roundRect">
            <a:avLst/>
          </a:prstGeom>
          <a:solidFill>
            <a:srgbClr val="F8B323"/>
          </a:solidFill>
          <a:ln w="31750">
            <a:solidFill>
              <a:srgbClr val="2A1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u="sng" dirty="0">
                <a:solidFill>
                  <a:srgbClr val="2A1A00"/>
                </a:solidFill>
                <a:latin typeface="Calibri" panose="020F0502020204030204" pitchFamily="34" charset="0"/>
                <a:cs typeface="Calibri" panose="020F0502020204030204" pitchFamily="34" charset="0"/>
              </a:rPr>
              <a:t>Какие условия: </a:t>
            </a:r>
          </a:p>
          <a:p>
            <a:pPr algn="ctr"/>
            <a:r>
              <a:rPr lang="ru-RU" sz="2000" b="1" dirty="0">
                <a:solidFill>
                  <a:srgbClr val="2A1A00"/>
                </a:solidFill>
                <a:latin typeface="Calibri" panose="020F0502020204030204" pitchFamily="34" charset="0"/>
                <a:cs typeface="Calibri" panose="020F0502020204030204" pitchFamily="34" charset="0"/>
              </a:rPr>
              <a:t>ребенок участвует в психологической диагностике</a:t>
            </a:r>
          </a:p>
          <a:p>
            <a:pPr algn="ctr"/>
            <a:r>
              <a:rPr lang="ru-RU" sz="2000" b="1" dirty="0">
                <a:solidFill>
                  <a:srgbClr val="2A1A00"/>
                </a:solidFill>
                <a:latin typeface="Calibri" panose="020F0502020204030204" pitchFamily="34" charset="0"/>
                <a:cs typeface="Calibri" panose="020F0502020204030204" pitchFamily="34" charset="0"/>
              </a:rPr>
              <a:t>только с согласия родителей или законных представителей.</a:t>
            </a:r>
          </a:p>
        </p:txBody>
      </p:sp>
      <p:sp>
        <p:nvSpPr>
          <p:cNvPr id="8" name="TextBox 7">
            <a:extLst>
              <a:ext uri="{FF2B5EF4-FFF2-40B4-BE49-F238E27FC236}">
                <a16:creationId xmlns:a16="http://schemas.microsoft.com/office/drawing/2014/main" xmlns="" id="{06C22D5F-C912-46A6-B9CE-DE12C411A05B}"/>
              </a:ext>
            </a:extLst>
          </p:cNvPr>
          <p:cNvSpPr txBox="1"/>
          <p:nvPr/>
        </p:nvSpPr>
        <p:spPr>
          <a:xfrm>
            <a:off x="-82553" y="1631372"/>
            <a:ext cx="1640420" cy="3139321"/>
          </a:xfrm>
          <a:prstGeom prst="rect">
            <a:avLst/>
          </a:prstGeom>
          <a:noFill/>
        </p:spPr>
        <p:txBody>
          <a:bodyPr wrap="square">
            <a:spAutoFit/>
          </a:bodyPr>
          <a:lstStyle/>
          <a:p>
            <a:pPr algn="ctr"/>
            <a:r>
              <a:rPr lang="ru-RU" b="1" u="sng" dirty="0">
                <a:solidFill>
                  <a:srgbClr val="2A1A00"/>
                </a:solidFill>
                <a:latin typeface="Calibri" panose="020F0502020204030204" pitchFamily="34" charset="0"/>
                <a:cs typeface="Calibri" panose="020F0502020204030204" pitchFamily="34" charset="0"/>
              </a:rPr>
              <a:t>Проведение психологи-</a:t>
            </a:r>
          </a:p>
          <a:p>
            <a:pPr algn="ctr"/>
            <a:r>
              <a:rPr lang="ru-RU" b="1" u="sng" dirty="0">
                <a:solidFill>
                  <a:srgbClr val="2A1A00"/>
                </a:solidFill>
                <a:latin typeface="Calibri" panose="020F0502020204030204" pitchFamily="34" charset="0"/>
                <a:cs typeface="Calibri" panose="020F0502020204030204" pitchFamily="34" charset="0"/>
              </a:rPr>
              <a:t>ческой диагностики определяется</a:t>
            </a:r>
          </a:p>
          <a:p>
            <a:pPr algn="ctr"/>
            <a:r>
              <a:rPr lang="ru-RU" b="1" u="sng" dirty="0">
                <a:solidFill>
                  <a:srgbClr val="2A1A00"/>
                </a:solidFill>
                <a:latin typeface="Calibri" panose="020F0502020204030204" pitchFamily="34" charset="0"/>
                <a:cs typeface="Calibri" panose="020F0502020204030204" pitchFamily="34" charset="0"/>
              </a:rPr>
              <a:t>положениями ФГОС ДО </a:t>
            </a:r>
          </a:p>
          <a:p>
            <a:pPr algn="ctr"/>
            <a:r>
              <a:rPr lang="ru-RU" b="1" u="sng" dirty="0">
                <a:solidFill>
                  <a:srgbClr val="2A1A00"/>
                </a:solidFill>
                <a:latin typeface="Calibri" panose="020F0502020204030204" pitchFamily="34" charset="0"/>
                <a:cs typeface="Calibri" panose="020F0502020204030204" pitchFamily="34" charset="0"/>
              </a:rPr>
              <a:t>(п. 3.2.3) Психологи-</a:t>
            </a:r>
          </a:p>
          <a:p>
            <a:pPr algn="ctr"/>
            <a:r>
              <a:rPr lang="ru-RU" b="1" u="sng" dirty="0" err="1">
                <a:solidFill>
                  <a:srgbClr val="2A1A00"/>
                </a:solidFill>
                <a:latin typeface="Calibri" panose="020F0502020204030204" pitchFamily="34" charset="0"/>
                <a:cs typeface="Calibri" panose="020F0502020204030204" pitchFamily="34" charset="0"/>
              </a:rPr>
              <a:t>ческая</a:t>
            </a:r>
            <a:r>
              <a:rPr lang="ru-RU" b="1" u="sng" dirty="0">
                <a:solidFill>
                  <a:srgbClr val="2A1A00"/>
                </a:solidFill>
                <a:latin typeface="Calibri" panose="020F0502020204030204" pitchFamily="34" charset="0"/>
                <a:cs typeface="Calibri" panose="020F0502020204030204" pitchFamily="34" charset="0"/>
              </a:rPr>
              <a:t> диагностика</a:t>
            </a:r>
          </a:p>
        </p:txBody>
      </p:sp>
      <p:sp>
        <p:nvSpPr>
          <p:cNvPr id="9" name="Прямоугольник: скругленные углы 8">
            <a:extLst>
              <a:ext uri="{FF2B5EF4-FFF2-40B4-BE49-F238E27FC236}">
                <a16:creationId xmlns:a16="http://schemas.microsoft.com/office/drawing/2014/main" xmlns="" id="{980954A7-F332-48CF-BCFE-2F124193CEB2}"/>
              </a:ext>
            </a:extLst>
          </p:cNvPr>
          <p:cNvSpPr/>
          <p:nvPr/>
        </p:nvSpPr>
        <p:spPr>
          <a:xfrm>
            <a:off x="6156852" y="2286000"/>
            <a:ext cx="3749148" cy="4282321"/>
          </a:xfrm>
          <a:prstGeom prst="roundRect">
            <a:avLst/>
          </a:prstGeom>
          <a:solidFill>
            <a:srgbClr val="F8B323"/>
          </a:solidFill>
          <a:ln w="31750">
            <a:solidFill>
              <a:srgbClr val="2A1A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i="1" u="sng" dirty="0">
                <a:solidFill>
                  <a:srgbClr val="2A1A00"/>
                </a:solidFill>
                <a:latin typeface="Calibri" panose="020F0502020204030204" pitchFamily="34" charset="0"/>
                <a:cs typeface="Calibri" panose="020F0502020204030204" pitchFamily="34" charset="0"/>
              </a:rPr>
              <a:t>Как использовать результаты: </a:t>
            </a:r>
          </a:p>
          <a:p>
            <a:pPr algn="ctr"/>
            <a:r>
              <a:rPr lang="ru-RU" sz="2000" b="1" dirty="0">
                <a:solidFill>
                  <a:srgbClr val="2A1A00"/>
                </a:solidFill>
                <a:latin typeface="Calibri" panose="020F0502020204030204" pitchFamily="34" charset="0"/>
                <a:cs typeface="Calibri" panose="020F0502020204030204" pitchFamily="34" charset="0"/>
              </a:rPr>
              <a:t>по результатам психологической</a:t>
            </a:r>
          </a:p>
          <a:p>
            <a:pPr algn="ctr"/>
            <a:r>
              <a:rPr lang="ru-RU" sz="2000" b="1" dirty="0">
                <a:solidFill>
                  <a:srgbClr val="2A1A00"/>
                </a:solidFill>
                <a:latin typeface="Calibri" panose="020F0502020204030204" pitchFamily="34" charset="0"/>
                <a:cs typeface="Calibri" panose="020F0502020204030204" pitchFamily="34" charset="0"/>
              </a:rPr>
              <a:t>диагностики специалисты организуют психологическое</a:t>
            </a:r>
          </a:p>
          <a:p>
            <a:pPr algn="ctr"/>
            <a:r>
              <a:rPr lang="ru-RU" sz="2000" b="1" dirty="0">
                <a:solidFill>
                  <a:srgbClr val="2A1A00"/>
                </a:solidFill>
                <a:latin typeface="Calibri" panose="020F0502020204030204" pitchFamily="34" charset="0"/>
                <a:cs typeface="Calibri" panose="020F0502020204030204" pitchFamily="34" charset="0"/>
              </a:rPr>
              <a:t>сопровождение и адресную психологическую помощь детям.</a:t>
            </a:r>
          </a:p>
        </p:txBody>
      </p:sp>
    </p:spTree>
    <p:extLst>
      <p:ext uri="{BB962C8B-B14F-4D97-AF65-F5344CB8AC3E}">
        <p14:creationId xmlns:p14="http://schemas.microsoft.com/office/powerpoint/2010/main" val="3666209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wheel(8)">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lt">
                                    <p:tmPct val="10000"/>
                                  </p:iterate>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lt">
                                    <p:tmPct val="10000"/>
                                  </p:iterate>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lt">
                                    <p:tmPct val="10000"/>
                                  </p:iterate>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8"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B7AC008E-B2B7-4B71-98F1-1FF57778E35F}"/>
              </a:ext>
            </a:extLst>
          </p:cNvPr>
          <p:cNvSpPr txBox="1"/>
          <p:nvPr/>
        </p:nvSpPr>
        <p:spPr>
          <a:xfrm>
            <a:off x="2847618" y="-66548"/>
            <a:ext cx="4955822" cy="523220"/>
          </a:xfrm>
          <a:prstGeom prst="rect">
            <a:avLst/>
          </a:prstGeom>
          <a:noFill/>
        </p:spPr>
        <p:txBody>
          <a:bodyPr wrap="square">
            <a:spAutoFit/>
          </a:bodyPr>
          <a:lstStyle/>
          <a:p>
            <a:pPr algn="ctr"/>
            <a:r>
              <a:rPr lang="ru-RU" sz="2800" b="1" u="sng" dirty="0">
                <a:solidFill>
                  <a:srgbClr val="C00000"/>
                </a:solidFill>
              </a:rPr>
              <a:t>Содержательный раздел</a:t>
            </a:r>
          </a:p>
        </p:txBody>
      </p:sp>
      <p:sp>
        <p:nvSpPr>
          <p:cNvPr id="6" name="TextBox 5">
            <a:extLst>
              <a:ext uri="{FF2B5EF4-FFF2-40B4-BE49-F238E27FC236}">
                <a16:creationId xmlns:a16="http://schemas.microsoft.com/office/drawing/2014/main" xmlns="" id="{2E6AA9BC-7A0C-490E-AF9B-5E9EDEA4C184}"/>
              </a:ext>
            </a:extLst>
          </p:cNvPr>
          <p:cNvSpPr txBox="1"/>
          <p:nvPr/>
        </p:nvSpPr>
        <p:spPr>
          <a:xfrm>
            <a:off x="2847618" y="495762"/>
            <a:ext cx="6948311" cy="923330"/>
          </a:xfrm>
          <a:prstGeom prst="rect">
            <a:avLst/>
          </a:prstGeom>
          <a:solidFill>
            <a:schemeClr val="accent1">
              <a:lumMod val="20000"/>
              <a:lumOff val="80000"/>
            </a:schemeClr>
          </a:solidFill>
          <a:ln w="53975">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effectLst>
            <a:glow rad="25400">
              <a:srgbClr val="C00000"/>
            </a:glow>
          </a:effectLst>
        </p:spPr>
        <p:txBody>
          <a:bodyPr wrap="square">
            <a:spAutoFit/>
          </a:bodyPr>
          <a:lstStyle/>
          <a:p>
            <a:pPr algn="ctr"/>
            <a:r>
              <a:rPr lang="ru-RU" b="1" i="0" dirty="0">
                <a:solidFill>
                  <a:srgbClr val="4A2318"/>
                </a:solidFill>
                <a:effectLst/>
                <a:latin typeface="Calibri" panose="020F0502020204030204" pitchFamily="34" charset="0"/>
                <a:cs typeface="Calibri" panose="020F0502020204030204" pitchFamily="34" charset="0"/>
              </a:rPr>
              <a:t>Содержание образовательной деятельности в каждой образовательной области дополнено и расширено , с учетом цели, задач, планируемых результатов.</a:t>
            </a:r>
            <a:endParaRPr lang="ru-RU" b="1" dirty="0">
              <a:solidFill>
                <a:srgbClr val="4A2318"/>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DA0040FB-09C6-44B3-A7A3-AA1A2A943142}"/>
              </a:ext>
            </a:extLst>
          </p:cNvPr>
          <p:cNvSpPr txBox="1"/>
          <p:nvPr/>
        </p:nvSpPr>
        <p:spPr>
          <a:xfrm>
            <a:off x="2850436" y="1547294"/>
            <a:ext cx="6948311" cy="1477328"/>
          </a:xfrm>
          <a:prstGeom prst="rect">
            <a:avLst/>
          </a:prstGeom>
          <a:solidFill>
            <a:schemeClr val="accent1">
              <a:lumMod val="20000"/>
              <a:lumOff val="80000"/>
            </a:schemeClr>
          </a:solidFill>
          <a:ln w="53975">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effectLst>
            <a:glow rad="25400">
              <a:srgbClr val="C00000"/>
            </a:glow>
          </a:effectLst>
        </p:spPr>
        <p:txBody>
          <a:bodyPr wrap="square">
            <a:spAutoFit/>
          </a:bodyPr>
          <a:lstStyle/>
          <a:p>
            <a:pPr algn="ctr"/>
            <a:r>
              <a:rPr lang="ru-RU" b="1" i="0" dirty="0">
                <a:solidFill>
                  <a:srgbClr val="4A2318"/>
                </a:solidFill>
                <a:effectLst/>
                <a:latin typeface="Calibri" panose="020F0502020204030204" pitchFamily="34" charset="0"/>
                <a:cs typeface="Calibri" panose="020F0502020204030204" pitchFamily="34" charset="0"/>
              </a:rPr>
              <a:t>Содержание образовательных областей дополнено задачами воспитания, отражающими направленность на приобщение детей к ценностям «Родина», «Природа», «Семья», «Человек», «Жизнь», «Милосердие», «Добро», «Дружба», «Сотрудничество», «Труд», «Познание», «Культура», «Красота», «Здоровье».</a:t>
            </a:r>
            <a:endParaRPr lang="ru-RU" b="1" dirty="0">
              <a:solidFill>
                <a:srgbClr val="4A2318"/>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2C7B9CDB-F5F2-4071-A2F6-6E075B605C72}"/>
              </a:ext>
            </a:extLst>
          </p:cNvPr>
          <p:cNvSpPr txBox="1"/>
          <p:nvPr/>
        </p:nvSpPr>
        <p:spPr>
          <a:xfrm>
            <a:off x="2847618" y="3122272"/>
            <a:ext cx="6948311" cy="2031325"/>
          </a:xfrm>
          <a:prstGeom prst="rect">
            <a:avLst/>
          </a:prstGeom>
          <a:solidFill>
            <a:schemeClr val="accent1">
              <a:lumMod val="20000"/>
              <a:lumOff val="80000"/>
            </a:schemeClr>
          </a:solidFill>
          <a:ln w="53975">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effectLst>
            <a:glow rad="25400">
              <a:srgbClr val="C00000"/>
            </a:glow>
          </a:effectLst>
        </p:spPr>
        <p:txBody>
          <a:bodyPr wrap="square">
            <a:spAutoFit/>
          </a:bodyPr>
          <a:lstStyle/>
          <a:p>
            <a:pPr algn="ctr"/>
            <a:r>
              <a:rPr lang="ru-RU" b="1" i="0" dirty="0">
                <a:solidFill>
                  <a:srgbClr val="4A2318"/>
                </a:solidFill>
                <a:effectLst/>
                <a:latin typeface="Calibri" panose="020F0502020204030204" pitchFamily="34" charset="0"/>
                <a:cs typeface="Calibri" panose="020F0502020204030204" pitchFamily="34" charset="0"/>
              </a:rPr>
              <a:t>Вариативность форм, способов, методов и средств реализации ФОП ДО. Выбор зависит не только от возрастных и индивидуальных особенностей детей, учета их особых образовательных потребностей, но и от личных интересов, мотивов, ожиданий, желаний детей. Важно признание приоритетности субъектной позиции ребенка в образовательном процессе.</a:t>
            </a:r>
            <a:endParaRPr lang="ru-RU" b="1" dirty="0">
              <a:solidFill>
                <a:srgbClr val="4A2318"/>
              </a:solidFill>
              <a:latin typeface="Calibri" panose="020F0502020204030204" pitchFamily="34" charset="0"/>
              <a:cs typeface="Calibri" panose="020F0502020204030204" pitchFamily="34" charset="0"/>
            </a:endParaRPr>
          </a:p>
        </p:txBody>
      </p:sp>
      <p:sp>
        <p:nvSpPr>
          <p:cNvPr id="11" name="Стрелка: вправо 10">
            <a:extLst>
              <a:ext uri="{FF2B5EF4-FFF2-40B4-BE49-F238E27FC236}">
                <a16:creationId xmlns:a16="http://schemas.microsoft.com/office/drawing/2014/main" xmlns="" id="{C4ADA1FC-59A4-4E17-9241-175181E91FDD}"/>
              </a:ext>
            </a:extLst>
          </p:cNvPr>
          <p:cNvSpPr/>
          <p:nvPr/>
        </p:nvSpPr>
        <p:spPr>
          <a:xfrm>
            <a:off x="575730" y="1678327"/>
            <a:ext cx="2099733" cy="1443945"/>
          </a:xfrm>
          <a:prstGeom prst="rightArrow">
            <a:avLst/>
          </a:prstGeom>
          <a:solidFill>
            <a:srgbClr val="4A2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a:extLst>
              <a:ext uri="{FF2B5EF4-FFF2-40B4-BE49-F238E27FC236}">
                <a16:creationId xmlns:a16="http://schemas.microsoft.com/office/drawing/2014/main" xmlns="" id="{496CC15F-F2AE-42FC-B3B5-9796DCE29E76}"/>
              </a:ext>
            </a:extLst>
          </p:cNvPr>
          <p:cNvSpPr/>
          <p:nvPr/>
        </p:nvSpPr>
        <p:spPr>
          <a:xfrm>
            <a:off x="575732" y="271448"/>
            <a:ext cx="2099733" cy="1443945"/>
          </a:xfrm>
          <a:prstGeom prst="rightArrow">
            <a:avLst/>
          </a:prstGeom>
          <a:solidFill>
            <a:srgbClr val="4A2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a:extLst>
              <a:ext uri="{FF2B5EF4-FFF2-40B4-BE49-F238E27FC236}">
                <a16:creationId xmlns:a16="http://schemas.microsoft.com/office/drawing/2014/main" xmlns="" id="{F9534647-D200-41EF-9B79-5C4A35C0742C}"/>
              </a:ext>
            </a:extLst>
          </p:cNvPr>
          <p:cNvSpPr/>
          <p:nvPr/>
        </p:nvSpPr>
        <p:spPr>
          <a:xfrm>
            <a:off x="575730" y="3060639"/>
            <a:ext cx="2099733" cy="1443945"/>
          </a:xfrm>
          <a:prstGeom prst="rightArrow">
            <a:avLst/>
          </a:prstGeom>
          <a:solidFill>
            <a:srgbClr val="4A2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TextBox 14">
            <a:extLst>
              <a:ext uri="{FF2B5EF4-FFF2-40B4-BE49-F238E27FC236}">
                <a16:creationId xmlns:a16="http://schemas.microsoft.com/office/drawing/2014/main" xmlns="" id="{829BA1FF-614E-4C6A-9998-D9F044324654}"/>
              </a:ext>
            </a:extLst>
          </p:cNvPr>
          <p:cNvSpPr txBox="1"/>
          <p:nvPr/>
        </p:nvSpPr>
        <p:spPr>
          <a:xfrm>
            <a:off x="2847618" y="5257736"/>
            <a:ext cx="6948311" cy="646331"/>
          </a:xfrm>
          <a:prstGeom prst="rect">
            <a:avLst/>
          </a:prstGeom>
          <a:solidFill>
            <a:schemeClr val="accent1">
              <a:lumMod val="20000"/>
              <a:lumOff val="80000"/>
            </a:schemeClr>
          </a:solidFill>
          <a:ln w="53975">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effectLst>
            <a:glow rad="25400">
              <a:srgbClr val="C00000"/>
            </a:glow>
          </a:effectLst>
        </p:spPr>
        <p:txBody>
          <a:bodyPr wrap="square">
            <a:spAutoFit/>
          </a:bodyPr>
          <a:lstStyle/>
          <a:p>
            <a:pPr algn="ctr"/>
            <a:r>
              <a:rPr lang="ru-RU" b="1" i="0">
                <a:solidFill>
                  <a:srgbClr val="4A2318"/>
                </a:solidFill>
                <a:effectLst/>
                <a:latin typeface="Calibri" panose="020F0502020204030204" pitchFamily="34" charset="0"/>
                <a:cs typeface="Calibri" panose="020F0502020204030204" pitchFamily="34" charset="0"/>
              </a:rPr>
              <a:t>Отдельным блоком (п. 29) включена Федеральная программа воспитания.</a:t>
            </a:r>
            <a:endParaRPr lang="ru-RU" b="1" dirty="0">
              <a:solidFill>
                <a:srgbClr val="4A2318"/>
              </a:solidFill>
              <a:latin typeface="Calibri" panose="020F0502020204030204" pitchFamily="34" charset="0"/>
              <a:cs typeface="Calibri" panose="020F0502020204030204" pitchFamily="34" charset="0"/>
            </a:endParaRPr>
          </a:p>
        </p:txBody>
      </p:sp>
      <p:sp>
        <p:nvSpPr>
          <p:cNvPr id="16" name="Стрелка: вправо 15">
            <a:extLst>
              <a:ext uri="{FF2B5EF4-FFF2-40B4-BE49-F238E27FC236}">
                <a16:creationId xmlns:a16="http://schemas.microsoft.com/office/drawing/2014/main" xmlns="" id="{472C7F9D-AC42-4F58-AE95-2E702C04873F}"/>
              </a:ext>
            </a:extLst>
          </p:cNvPr>
          <p:cNvSpPr/>
          <p:nvPr/>
        </p:nvSpPr>
        <p:spPr>
          <a:xfrm>
            <a:off x="575729" y="4937126"/>
            <a:ext cx="2099733" cy="1009738"/>
          </a:xfrm>
          <a:prstGeom prst="rightArrow">
            <a:avLst/>
          </a:prstGeom>
          <a:solidFill>
            <a:srgbClr val="4A2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право 16">
            <a:extLst>
              <a:ext uri="{FF2B5EF4-FFF2-40B4-BE49-F238E27FC236}">
                <a16:creationId xmlns:a16="http://schemas.microsoft.com/office/drawing/2014/main" xmlns="" id="{808D08CA-B52A-4CD2-B9BC-4E8CC81978B3}"/>
              </a:ext>
            </a:extLst>
          </p:cNvPr>
          <p:cNvSpPr/>
          <p:nvPr/>
        </p:nvSpPr>
        <p:spPr>
          <a:xfrm>
            <a:off x="575728" y="5814569"/>
            <a:ext cx="2099733" cy="1009738"/>
          </a:xfrm>
          <a:prstGeom prst="rightArrow">
            <a:avLst/>
          </a:prstGeom>
          <a:solidFill>
            <a:srgbClr val="4A2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TextBox 19">
            <a:extLst>
              <a:ext uri="{FF2B5EF4-FFF2-40B4-BE49-F238E27FC236}">
                <a16:creationId xmlns:a16="http://schemas.microsoft.com/office/drawing/2014/main" xmlns="" id="{8837C59A-4B32-4F5F-8B3E-A655FC04CE26}"/>
              </a:ext>
            </a:extLst>
          </p:cNvPr>
          <p:cNvSpPr txBox="1"/>
          <p:nvPr/>
        </p:nvSpPr>
        <p:spPr>
          <a:xfrm>
            <a:off x="2847618" y="6039072"/>
            <a:ext cx="6948311" cy="646331"/>
          </a:xfrm>
          <a:prstGeom prst="rect">
            <a:avLst/>
          </a:prstGeom>
          <a:solidFill>
            <a:schemeClr val="accent1">
              <a:lumMod val="20000"/>
              <a:lumOff val="80000"/>
            </a:schemeClr>
          </a:solidFill>
          <a:ln w="53975">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effectLst>
            <a:glow rad="25400">
              <a:srgbClr val="C00000"/>
            </a:glow>
          </a:effectLst>
        </p:spPr>
        <p:txBody>
          <a:bodyPr wrap="square">
            <a:spAutoFit/>
          </a:bodyPr>
          <a:lstStyle/>
          <a:p>
            <a:pPr algn="ctr"/>
            <a:r>
              <a:rPr lang="ru-RU" b="1" i="0" dirty="0">
                <a:solidFill>
                  <a:srgbClr val="4A2318"/>
                </a:solidFill>
                <a:effectLst/>
                <a:latin typeface="Calibri" panose="020F0502020204030204" pitchFamily="34" charset="0"/>
                <a:cs typeface="Calibri" panose="020F0502020204030204" pitchFamily="34" charset="0"/>
              </a:rPr>
              <a:t>Уточнены методы реализации задач воспитания, методы реализации задач обучения дошкольников.</a:t>
            </a:r>
            <a:endParaRPr lang="ru-RU" b="1" dirty="0">
              <a:solidFill>
                <a:srgbClr val="4A2318"/>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523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iterate type="wd">
                                    <p:tmPct val="10000"/>
                                  </p:iterate>
                                  <p:childTnLst>
                                    <p:set>
                                      <p:cBhvr>
                                        <p:cTn id="12" dur="1" fill="hold">
                                          <p:stCondLst>
                                            <p:cond delay="0"/>
                                          </p:stCondLst>
                                        </p:cTn>
                                        <p:tgtEl>
                                          <p:spTgt spid="12"/>
                                        </p:tgtEl>
                                        <p:attrNameLst>
                                          <p:attrName>style.visibility</p:attrName>
                                        </p:attrNameLst>
                                      </p:cBhvr>
                                      <p:to>
                                        <p:strVal val="visible"/>
                                      </p:to>
                                    </p:set>
                                    <p:animEffect transition="in" filter="circle(out)">
                                      <p:cBhvr>
                                        <p:cTn id="13" dur="1000"/>
                                        <p:tgtEl>
                                          <p:spTgt spid="12"/>
                                        </p:tgtEl>
                                      </p:cBhvr>
                                    </p:animEffect>
                                  </p:childTnLst>
                                </p:cTn>
                              </p:par>
                              <p:par>
                                <p:cTn id="14" presetID="6" presetClass="entr" presetSubtype="32" fill="hold" grpId="0" nodeType="withEffect">
                                  <p:stCondLst>
                                    <p:cond delay="0"/>
                                  </p:stCondLst>
                                  <p:iterate type="wd">
                                    <p:tmPct val="10000"/>
                                  </p:iterate>
                                  <p:childTnLst>
                                    <p:set>
                                      <p:cBhvr>
                                        <p:cTn id="15" dur="1" fill="hold">
                                          <p:stCondLst>
                                            <p:cond delay="0"/>
                                          </p:stCondLst>
                                        </p:cTn>
                                        <p:tgtEl>
                                          <p:spTgt spid="6"/>
                                        </p:tgtEl>
                                        <p:attrNameLst>
                                          <p:attrName>style.visibility</p:attrName>
                                        </p:attrNameLst>
                                      </p:cBhvr>
                                      <p:to>
                                        <p:strVal val="visible"/>
                                      </p:to>
                                    </p:set>
                                    <p:animEffect transition="in" filter="circle(out)">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grpId="0" nodeType="clickEffect">
                                  <p:stCondLst>
                                    <p:cond delay="0"/>
                                  </p:stCondLst>
                                  <p:iterate type="wd">
                                    <p:tmPct val="10000"/>
                                  </p:iterate>
                                  <p:childTnLst>
                                    <p:set>
                                      <p:cBhvr>
                                        <p:cTn id="20" dur="1" fill="hold">
                                          <p:stCondLst>
                                            <p:cond delay="0"/>
                                          </p:stCondLst>
                                        </p:cTn>
                                        <p:tgtEl>
                                          <p:spTgt spid="11"/>
                                        </p:tgtEl>
                                        <p:attrNameLst>
                                          <p:attrName>style.visibility</p:attrName>
                                        </p:attrNameLst>
                                      </p:cBhvr>
                                      <p:to>
                                        <p:strVal val="visible"/>
                                      </p:to>
                                    </p:set>
                                    <p:animEffect transition="in" filter="circle(out)">
                                      <p:cBhvr>
                                        <p:cTn id="21" dur="1000"/>
                                        <p:tgtEl>
                                          <p:spTgt spid="11"/>
                                        </p:tgtEl>
                                      </p:cBhvr>
                                    </p:animEffect>
                                  </p:childTnLst>
                                </p:cTn>
                              </p:par>
                              <p:par>
                                <p:cTn id="22" presetID="6" presetClass="entr" presetSubtype="32" fill="hold" grpId="0" nodeType="withEffect">
                                  <p:stCondLst>
                                    <p:cond delay="0"/>
                                  </p:stCondLst>
                                  <p:iterate type="wd">
                                    <p:tmPct val="10000"/>
                                  </p:iterate>
                                  <p:childTnLst>
                                    <p:set>
                                      <p:cBhvr>
                                        <p:cTn id="23" dur="1" fill="hold">
                                          <p:stCondLst>
                                            <p:cond delay="0"/>
                                          </p:stCondLst>
                                        </p:cTn>
                                        <p:tgtEl>
                                          <p:spTgt spid="8"/>
                                        </p:tgtEl>
                                        <p:attrNameLst>
                                          <p:attrName>style.visibility</p:attrName>
                                        </p:attrNameLst>
                                      </p:cBhvr>
                                      <p:to>
                                        <p:strVal val="visible"/>
                                      </p:to>
                                    </p:set>
                                    <p:animEffect transition="in" filter="circle(out)">
                                      <p:cBhvr>
                                        <p:cTn id="24" dur="10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32" fill="hold" grpId="0" nodeType="clickEffect">
                                  <p:stCondLst>
                                    <p:cond delay="0"/>
                                  </p:stCondLst>
                                  <p:iterate type="wd">
                                    <p:tmPct val="10000"/>
                                  </p:iterate>
                                  <p:childTnLst>
                                    <p:set>
                                      <p:cBhvr>
                                        <p:cTn id="28" dur="1" fill="hold">
                                          <p:stCondLst>
                                            <p:cond delay="0"/>
                                          </p:stCondLst>
                                        </p:cTn>
                                        <p:tgtEl>
                                          <p:spTgt spid="13"/>
                                        </p:tgtEl>
                                        <p:attrNameLst>
                                          <p:attrName>style.visibility</p:attrName>
                                        </p:attrNameLst>
                                      </p:cBhvr>
                                      <p:to>
                                        <p:strVal val="visible"/>
                                      </p:to>
                                    </p:set>
                                    <p:animEffect transition="in" filter="circle(out)">
                                      <p:cBhvr>
                                        <p:cTn id="29" dur="1000"/>
                                        <p:tgtEl>
                                          <p:spTgt spid="13"/>
                                        </p:tgtEl>
                                      </p:cBhvr>
                                    </p:animEffect>
                                  </p:childTnLst>
                                </p:cTn>
                              </p:par>
                              <p:par>
                                <p:cTn id="30" presetID="6" presetClass="entr" presetSubtype="32" fill="hold" grpId="0" nodeType="withEffect">
                                  <p:stCondLst>
                                    <p:cond delay="0"/>
                                  </p:stCondLst>
                                  <p:iterate type="wd">
                                    <p:tmPct val="10000"/>
                                  </p:iterate>
                                  <p:childTnLst>
                                    <p:set>
                                      <p:cBhvr>
                                        <p:cTn id="31" dur="1" fill="hold">
                                          <p:stCondLst>
                                            <p:cond delay="0"/>
                                          </p:stCondLst>
                                        </p:cTn>
                                        <p:tgtEl>
                                          <p:spTgt spid="10"/>
                                        </p:tgtEl>
                                        <p:attrNameLst>
                                          <p:attrName>style.visibility</p:attrName>
                                        </p:attrNameLst>
                                      </p:cBhvr>
                                      <p:to>
                                        <p:strVal val="visible"/>
                                      </p:to>
                                    </p:set>
                                    <p:animEffect transition="in" filter="circle(out)">
                                      <p:cBhvr>
                                        <p:cTn id="32" dur="1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32" fill="hold" grpId="0" nodeType="clickEffect">
                                  <p:stCondLst>
                                    <p:cond delay="0"/>
                                  </p:stCondLst>
                                  <p:iterate type="wd">
                                    <p:tmPct val="10000"/>
                                  </p:iterate>
                                  <p:childTnLst>
                                    <p:set>
                                      <p:cBhvr>
                                        <p:cTn id="36" dur="1" fill="hold">
                                          <p:stCondLst>
                                            <p:cond delay="0"/>
                                          </p:stCondLst>
                                        </p:cTn>
                                        <p:tgtEl>
                                          <p:spTgt spid="16"/>
                                        </p:tgtEl>
                                        <p:attrNameLst>
                                          <p:attrName>style.visibility</p:attrName>
                                        </p:attrNameLst>
                                      </p:cBhvr>
                                      <p:to>
                                        <p:strVal val="visible"/>
                                      </p:to>
                                    </p:set>
                                    <p:animEffect transition="in" filter="circle(out)">
                                      <p:cBhvr>
                                        <p:cTn id="37" dur="1000"/>
                                        <p:tgtEl>
                                          <p:spTgt spid="16"/>
                                        </p:tgtEl>
                                      </p:cBhvr>
                                    </p:animEffect>
                                  </p:childTnLst>
                                </p:cTn>
                              </p:par>
                              <p:par>
                                <p:cTn id="38" presetID="6" presetClass="entr" presetSubtype="32" fill="hold" grpId="0" nodeType="withEffect">
                                  <p:stCondLst>
                                    <p:cond delay="0"/>
                                  </p:stCondLst>
                                  <p:iterate type="wd">
                                    <p:tmPct val="10000"/>
                                  </p:iterate>
                                  <p:childTnLst>
                                    <p:set>
                                      <p:cBhvr>
                                        <p:cTn id="39" dur="1" fill="hold">
                                          <p:stCondLst>
                                            <p:cond delay="0"/>
                                          </p:stCondLst>
                                        </p:cTn>
                                        <p:tgtEl>
                                          <p:spTgt spid="15"/>
                                        </p:tgtEl>
                                        <p:attrNameLst>
                                          <p:attrName>style.visibility</p:attrName>
                                        </p:attrNameLst>
                                      </p:cBhvr>
                                      <p:to>
                                        <p:strVal val="visible"/>
                                      </p:to>
                                    </p:set>
                                    <p:animEffect transition="in" filter="circle(out)">
                                      <p:cBhvr>
                                        <p:cTn id="40" dur="1000"/>
                                        <p:tgtEl>
                                          <p:spTgt spid="15"/>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32" fill="hold" grpId="0" nodeType="clickEffect">
                                  <p:stCondLst>
                                    <p:cond delay="0"/>
                                  </p:stCondLst>
                                  <p:iterate type="wd">
                                    <p:tmPct val="10000"/>
                                  </p:iterate>
                                  <p:childTnLst>
                                    <p:set>
                                      <p:cBhvr>
                                        <p:cTn id="44" dur="1" fill="hold">
                                          <p:stCondLst>
                                            <p:cond delay="0"/>
                                          </p:stCondLst>
                                        </p:cTn>
                                        <p:tgtEl>
                                          <p:spTgt spid="17"/>
                                        </p:tgtEl>
                                        <p:attrNameLst>
                                          <p:attrName>style.visibility</p:attrName>
                                        </p:attrNameLst>
                                      </p:cBhvr>
                                      <p:to>
                                        <p:strVal val="visible"/>
                                      </p:to>
                                    </p:set>
                                    <p:animEffect transition="in" filter="circle(out)">
                                      <p:cBhvr>
                                        <p:cTn id="45" dur="1000"/>
                                        <p:tgtEl>
                                          <p:spTgt spid="17"/>
                                        </p:tgtEl>
                                      </p:cBhvr>
                                    </p:animEffect>
                                  </p:childTnLst>
                                </p:cTn>
                              </p:par>
                              <p:par>
                                <p:cTn id="46" presetID="6" presetClass="entr" presetSubtype="32" fill="hold" grpId="0" nodeType="withEffect">
                                  <p:stCondLst>
                                    <p:cond delay="0"/>
                                  </p:stCondLst>
                                  <p:iterate type="wd">
                                    <p:tmPct val="10000"/>
                                  </p:iterate>
                                  <p:childTnLst>
                                    <p:set>
                                      <p:cBhvr>
                                        <p:cTn id="47" dur="1" fill="hold">
                                          <p:stCondLst>
                                            <p:cond delay="0"/>
                                          </p:stCondLst>
                                        </p:cTn>
                                        <p:tgtEl>
                                          <p:spTgt spid="20"/>
                                        </p:tgtEl>
                                        <p:attrNameLst>
                                          <p:attrName>style.visibility</p:attrName>
                                        </p:attrNameLst>
                                      </p:cBhvr>
                                      <p:to>
                                        <p:strVal val="visible"/>
                                      </p:to>
                                    </p:set>
                                    <p:animEffect transition="in" filter="circle(out)">
                                      <p:cBhvr>
                                        <p:cTn id="48" dur="10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xit" presetSubtype="16" fill="hold" grpId="1" nodeType="clickEffect">
                                  <p:stCondLst>
                                    <p:cond delay="0"/>
                                  </p:stCondLst>
                                  <p:iterate type="wd">
                                    <p:tmPct val="0"/>
                                  </p:iterate>
                                  <p:childTnLst>
                                    <p:animEffect transition="out" filter="circle(in)">
                                      <p:cBhvr>
                                        <p:cTn id="52" dur="1000"/>
                                        <p:tgtEl>
                                          <p:spTgt spid="12"/>
                                        </p:tgtEl>
                                      </p:cBhvr>
                                    </p:animEffect>
                                    <p:set>
                                      <p:cBhvr>
                                        <p:cTn id="53" dur="1" fill="hold">
                                          <p:stCondLst>
                                            <p:cond delay="999"/>
                                          </p:stCondLst>
                                        </p:cTn>
                                        <p:tgtEl>
                                          <p:spTgt spid="12"/>
                                        </p:tgtEl>
                                        <p:attrNameLst>
                                          <p:attrName>style.visibility</p:attrName>
                                        </p:attrNameLst>
                                      </p:cBhvr>
                                      <p:to>
                                        <p:strVal val="hidden"/>
                                      </p:to>
                                    </p:set>
                                  </p:childTnLst>
                                </p:cTn>
                              </p:par>
                              <p:par>
                                <p:cTn id="54" presetID="6" presetClass="exit" presetSubtype="16" fill="hold" grpId="1" nodeType="withEffect">
                                  <p:stCondLst>
                                    <p:cond delay="0"/>
                                  </p:stCondLst>
                                  <p:iterate type="wd">
                                    <p:tmPct val="0"/>
                                  </p:iterate>
                                  <p:childTnLst>
                                    <p:animEffect transition="out" filter="circle(in)">
                                      <p:cBhvr>
                                        <p:cTn id="55" dur="1000"/>
                                        <p:tgtEl>
                                          <p:spTgt spid="6"/>
                                        </p:tgtEl>
                                      </p:cBhvr>
                                    </p:animEffect>
                                    <p:set>
                                      <p:cBhvr>
                                        <p:cTn id="56" dur="1" fill="hold">
                                          <p:stCondLst>
                                            <p:cond delay="999"/>
                                          </p:stCondLst>
                                        </p:cTn>
                                        <p:tgtEl>
                                          <p:spTgt spid="6"/>
                                        </p:tgtEl>
                                        <p:attrNameLst>
                                          <p:attrName>style.visibility</p:attrName>
                                        </p:attrNameLst>
                                      </p:cBhvr>
                                      <p:to>
                                        <p:strVal val="hidden"/>
                                      </p:to>
                                    </p:set>
                                  </p:childTnLst>
                                </p:cTn>
                              </p:par>
                              <p:par>
                                <p:cTn id="57" presetID="6" presetClass="exit" presetSubtype="16" fill="hold" grpId="1" nodeType="withEffect">
                                  <p:stCondLst>
                                    <p:cond delay="0"/>
                                  </p:stCondLst>
                                  <p:iterate type="wd">
                                    <p:tmPct val="0"/>
                                  </p:iterate>
                                  <p:childTnLst>
                                    <p:animEffect transition="out" filter="circle(in)">
                                      <p:cBhvr>
                                        <p:cTn id="58" dur="1000"/>
                                        <p:tgtEl>
                                          <p:spTgt spid="11"/>
                                        </p:tgtEl>
                                      </p:cBhvr>
                                    </p:animEffect>
                                    <p:set>
                                      <p:cBhvr>
                                        <p:cTn id="59" dur="1" fill="hold">
                                          <p:stCondLst>
                                            <p:cond delay="999"/>
                                          </p:stCondLst>
                                        </p:cTn>
                                        <p:tgtEl>
                                          <p:spTgt spid="11"/>
                                        </p:tgtEl>
                                        <p:attrNameLst>
                                          <p:attrName>style.visibility</p:attrName>
                                        </p:attrNameLst>
                                      </p:cBhvr>
                                      <p:to>
                                        <p:strVal val="hidden"/>
                                      </p:to>
                                    </p:set>
                                  </p:childTnLst>
                                </p:cTn>
                              </p:par>
                              <p:par>
                                <p:cTn id="60" presetID="6" presetClass="exit" presetSubtype="16" fill="hold" grpId="1" nodeType="withEffect">
                                  <p:stCondLst>
                                    <p:cond delay="0"/>
                                  </p:stCondLst>
                                  <p:iterate type="wd">
                                    <p:tmPct val="0"/>
                                  </p:iterate>
                                  <p:childTnLst>
                                    <p:animEffect transition="out" filter="circle(in)">
                                      <p:cBhvr>
                                        <p:cTn id="61" dur="1000"/>
                                        <p:tgtEl>
                                          <p:spTgt spid="8"/>
                                        </p:tgtEl>
                                      </p:cBhvr>
                                    </p:animEffect>
                                    <p:set>
                                      <p:cBhvr>
                                        <p:cTn id="62" dur="1" fill="hold">
                                          <p:stCondLst>
                                            <p:cond delay="999"/>
                                          </p:stCondLst>
                                        </p:cTn>
                                        <p:tgtEl>
                                          <p:spTgt spid="8"/>
                                        </p:tgtEl>
                                        <p:attrNameLst>
                                          <p:attrName>style.visibility</p:attrName>
                                        </p:attrNameLst>
                                      </p:cBhvr>
                                      <p:to>
                                        <p:strVal val="hidden"/>
                                      </p:to>
                                    </p:set>
                                  </p:childTnLst>
                                </p:cTn>
                              </p:par>
                              <p:par>
                                <p:cTn id="63" presetID="6" presetClass="exit" presetSubtype="16" fill="hold" grpId="1" nodeType="withEffect">
                                  <p:stCondLst>
                                    <p:cond delay="0"/>
                                  </p:stCondLst>
                                  <p:iterate type="wd">
                                    <p:tmPct val="0"/>
                                  </p:iterate>
                                  <p:childTnLst>
                                    <p:animEffect transition="out" filter="circle(in)">
                                      <p:cBhvr>
                                        <p:cTn id="64" dur="1000"/>
                                        <p:tgtEl>
                                          <p:spTgt spid="13"/>
                                        </p:tgtEl>
                                      </p:cBhvr>
                                    </p:animEffect>
                                    <p:set>
                                      <p:cBhvr>
                                        <p:cTn id="65" dur="1" fill="hold">
                                          <p:stCondLst>
                                            <p:cond delay="999"/>
                                          </p:stCondLst>
                                        </p:cTn>
                                        <p:tgtEl>
                                          <p:spTgt spid="13"/>
                                        </p:tgtEl>
                                        <p:attrNameLst>
                                          <p:attrName>style.visibility</p:attrName>
                                        </p:attrNameLst>
                                      </p:cBhvr>
                                      <p:to>
                                        <p:strVal val="hidden"/>
                                      </p:to>
                                    </p:set>
                                  </p:childTnLst>
                                </p:cTn>
                              </p:par>
                              <p:par>
                                <p:cTn id="66" presetID="6" presetClass="exit" presetSubtype="16" fill="hold" grpId="1" nodeType="withEffect">
                                  <p:stCondLst>
                                    <p:cond delay="0"/>
                                  </p:stCondLst>
                                  <p:iterate type="wd">
                                    <p:tmPct val="0"/>
                                  </p:iterate>
                                  <p:childTnLst>
                                    <p:animEffect transition="out" filter="circle(in)">
                                      <p:cBhvr>
                                        <p:cTn id="67" dur="1000"/>
                                        <p:tgtEl>
                                          <p:spTgt spid="10"/>
                                        </p:tgtEl>
                                      </p:cBhvr>
                                    </p:animEffect>
                                    <p:set>
                                      <p:cBhvr>
                                        <p:cTn id="68" dur="1" fill="hold">
                                          <p:stCondLst>
                                            <p:cond delay="999"/>
                                          </p:stCondLst>
                                        </p:cTn>
                                        <p:tgtEl>
                                          <p:spTgt spid="10"/>
                                        </p:tgtEl>
                                        <p:attrNameLst>
                                          <p:attrName>style.visibility</p:attrName>
                                        </p:attrNameLst>
                                      </p:cBhvr>
                                      <p:to>
                                        <p:strVal val="hidden"/>
                                      </p:to>
                                    </p:set>
                                  </p:childTnLst>
                                </p:cTn>
                              </p:par>
                              <p:par>
                                <p:cTn id="69" presetID="6" presetClass="exit" presetSubtype="16" fill="hold" grpId="1" nodeType="withEffect">
                                  <p:stCondLst>
                                    <p:cond delay="0"/>
                                  </p:stCondLst>
                                  <p:iterate type="wd">
                                    <p:tmPct val="0"/>
                                  </p:iterate>
                                  <p:childTnLst>
                                    <p:animEffect transition="out" filter="circle(in)">
                                      <p:cBhvr>
                                        <p:cTn id="70" dur="1000"/>
                                        <p:tgtEl>
                                          <p:spTgt spid="16"/>
                                        </p:tgtEl>
                                      </p:cBhvr>
                                    </p:animEffect>
                                    <p:set>
                                      <p:cBhvr>
                                        <p:cTn id="71" dur="1" fill="hold">
                                          <p:stCondLst>
                                            <p:cond delay="999"/>
                                          </p:stCondLst>
                                        </p:cTn>
                                        <p:tgtEl>
                                          <p:spTgt spid="16"/>
                                        </p:tgtEl>
                                        <p:attrNameLst>
                                          <p:attrName>style.visibility</p:attrName>
                                        </p:attrNameLst>
                                      </p:cBhvr>
                                      <p:to>
                                        <p:strVal val="hidden"/>
                                      </p:to>
                                    </p:set>
                                  </p:childTnLst>
                                </p:cTn>
                              </p:par>
                              <p:par>
                                <p:cTn id="72" presetID="6" presetClass="exit" presetSubtype="16" fill="hold" grpId="1" nodeType="withEffect">
                                  <p:stCondLst>
                                    <p:cond delay="0"/>
                                  </p:stCondLst>
                                  <p:iterate type="wd">
                                    <p:tmPct val="0"/>
                                  </p:iterate>
                                  <p:childTnLst>
                                    <p:animEffect transition="out" filter="circle(in)">
                                      <p:cBhvr>
                                        <p:cTn id="73" dur="1000"/>
                                        <p:tgtEl>
                                          <p:spTgt spid="15"/>
                                        </p:tgtEl>
                                      </p:cBhvr>
                                    </p:animEffect>
                                    <p:set>
                                      <p:cBhvr>
                                        <p:cTn id="74" dur="1" fill="hold">
                                          <p:stCondLst>
                                            <p:cond delay="999"/>
                                          </p:stCondLst>
                                        </p:cTn>
                                        <p:tgtEl>
                                          <p:spTgt spid="15"/>
                                        </p:tgtEl>
                                        <p:attrNameLst>
                                          <p:attrName>style.visibility</p:attrName>
                                        </p:attrNameLst>
                                      </p:cBhvr>
                                      <p:to>
                                        <p:strVal val="hidden"/>
                                      </p:to>
                                    </p:set>
                                  </p:childTnLst>
                                </p:cTn>
                              </p:par>
                              <p:par>
                                <p:cTn id="75" presetID="6" presetClass="exit" presetSubtype="16" fill="hold" grpId="1" nodeType="withEffect">
                                  <p:stCondLst>
                                    <p:cond delay="0"/>
                                  </p:stCondLst>
                                  <p:iterate type="wd">
                                    <p:tmPct val="0"/>
                                  </p:iterate>
                                  <p:childTnLst>
                                    <p:animEffect transition="out" filter="circle(in)">
                                      <p:cBhvr>
                                        <p:cTn id="76" dur="1000"/>
                                        <p:tgtEl>
                                          <p:spTgt spid="17"/>
                                        </p:tgtEl>
                                      </p:cBhvr>
                                    </p:animEffect>
                                    <p:set>
                                      <p:cBhvr>
                                        <p:cTn id="77" dur="1" fill="hold">
                                          <p:stCondLst>
                                            <p:cond delay="999"/>
                                          </p:stCondLst>
                                        </p:cTn>
                                        <p:tgtEl>
                                          <p:spTgt spid="17"/>
                                        </p:tgtEl>
                                        <p:attrNameLst>
                                          <p:attrName>style.visibility</p:attrName>
                                        </p:attrNameLst>
                                      </p:cBhvr>
                                      <p:to>
                                        <p:strVal val="hidden"/>
                                      </p:to>
                                    </p:set>
                                  </p:childTnLst>
                                </p:cTn>
                              </p:par>
                              <p:par>
                                <p:cTn id="78" presetID="6" presetClass="exit" presetSubtype="16" fill="hold" grpId="1" nodeType="withEffect">
                                  <p:stCondLst>
                                    <p:cond delay="0"/>
                                  </p:stCondLst>
                                  <p:iterate type="wd">
                                    <p:tmPct val="0"/>
                                  </p:iterate>
                                  <p:childTnLst>
                                    <p:animEffect transition="out" filter="circle(in)">
                                      <p:cBhvr>
                                        <p:cTn id="79" dur="1000"/>
                                        <p:tgtEl>
                                          <p:spTgt spid="20"/>
                                        </p:tgtEl>
                                      </p:cBhvr>
                                    </p:animEffect>
                                    <p:set>
                                      <p:cBhvr>
                                        <p:cTn id="80" dur="1" fill="hold">
                                          <p:stCondLst>
                                            <p:cond delay="9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6" grpId="1" animBg="1"/>
      <p:bldP spid="8" grpId="0" animBg="1"/>
      <p:bldP spid="8" grpId="1" animBg="1"/>
      <p:bldP spid="10" grpId="0" animBg="1"/>
      <p:bldP spid="10" grpId="1" animBg="1"/>
      <p:bldP spid="11" grpId="0" animBg="1"/>
      <p:bldP spid="11" grpId="1" animBg="1"/>
      <p:bldP spid="12" grpId="0" animBg="1"/>
      <p:bldP spid="12" grpId="1" animBg="1"/>
      <p:bldP spid="13" grpId="0" animBg="1"/>
      <p:bldP spid="13" grpId="1" animBg="1"/>
      <p:bldP spid="15" grpId="0" animBg="1"/>
      <p:bldP spid="15" grpId="1" animBg="1"/>
      <p:bldP spid="16" grpId="0" animBg="1"/>
      <p:bldP spid="16" grpId="1" animBg="1"/>
      <p:bldP spid="17" grpId="0" animBg="1"/>
      <p:bldP spid="17" grpId="1" animBg="1"/>
      <p:bldP spid="20" grpId="0" animBg="1"/>
      <p:bldP spid="20"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E6AA9BC-7A0C-490E-AF9B-5E9EDEA4C184}"/>
              </a:ext>
            </a:extLst>
          </p:cNvPr>
          <p:cNvSpPr txBox="1"/>
          <p:nvPr/>
        </p:nvSpPr>
        <p:spPr>
          <a:xfrm>
            <a:off x="2802467" y="520969"/>
            <a:ext cx="6948311" cy="1200329"/>
          </a:xfrm>
          <a:prstGeom prst="rect">
            <a:avLst/>
          </a:prstGeom>
          <a:solidFill>
            <a:schemeClr val="accent1">
              <a:lumMod val="20000"/>
              <a:lumOff val="80000"/>
            </a:schemeClr>
          </a:solidFill>
          <a:ln w="53975">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effectLst>
            <a:glow rad="25400">
              <a:srgbClr val="C00000"/>
            </a:glow>
          </a:effectLst>
        </p:spPr>
        <p:txBody>
          <a:bodyPr wrap="square">
            <a:spAutoFit/>
          </a:bodyPr>
          <a:lstStyle/>
          <a:p>
            <a:pPr algn="ctr"/>
            <a:r>
              <a:rPr lang="ru-RU" b="1" i="0" dirty="0">
                <a:solidFill>
                  <a:srgbClr val="4A2318"/>
                </a:solidFill>
                <a:effectLst/>
                <a:latin typeface="Calibri" panose="020F0502020204030204" pitchFamily="34" charset="0"/>
                <a:cs typeface="Calibri" panose="020F0502020204030204" pitchFamily="34" charset="0"/>
              </a:rPr>
              <a:t> Могут использоваться различные образовательные технологии, в том числе дистанционные образовательные технологии, дистанционное обучение, за исключением тех, которые могут нанести вред здоровью детей.</a:t>
            </a:r>
            <a:endParaRPr lang="ru-RU" b="1" dirty="0">
              <a:solidFill>
                <a:srgbClr val="4A2318"/>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DA0040FB-09C6-44B3-A7A3-AA1A2A943142}"/>
              </a:ext>
            </a:extLst>
          </p:cNvPr>
          <p:cNvSpPr txBox="1"/>
          <p:nvPr/>
        </p:nvSpPr>
        <p:spPr>
          <a:xfrm>
            <a:off x="2802467" y="1854276"/>
            <a:ext cx="6948311" cy="2308324"/>
          </a:xfrm>
          <a:prstGeom prst="rect">
            <a:avLst/>
          </a:prstGeom>
          <a:solidFill>
            <a:schemeClr val="accent1">
              <a:lumMod val="20000"/>
              <a:lumOff val="80000"/>
            </a:schemeClr>
          </a:solidFill>
          <a:ln w="53975">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effectLst>
            <a:glow rad="25400">
              <a:srgbClr val="C00000"/>
            </a:glow>
          </a:effectLst>
        </p:spPr>
        <p:txBody>
          <a:bodyPr wrap="square">
            <a:spAutoFit/>
          </a:bodyPr>
          <a:lstStyle/>
          <a:p>
            <a:pPr algn="ctr"/>
            <a:r>
              <a:rPr lang="ru-RU" b="1" i="0" dirty="0">
                <a:solidFill>
                  <a:srgbClr val="4A2318"/>
                </a:solidFill>
                <a:effectLst/>
                <a:latin typeface="Calibri" panose="020F0502020204030204" pitchFamily="34" charset="0"/>
                <a:cs typeface="Calibri" panose="020F0502020204030204" pitchFamily="34" charset="0"/>
              </a:rPr>
              <a:t>Педагог самостоятельно определяет формы, способы, методы реализации ФОП ДО, в соответствии с задачами воспитания и обучения, возрастными и индивидуальными особенностями детей, спецификой их образовательных потребностей и интересов. При выборе форм реализации образовательного содержания, необходимо ориентироваться на виды детской деятельности, определенные во ФГОС ДО для каждого возрастного этапа (младенческий, ранний, дошкольный возраст). </a:t>
            </a:r>
            <a:endParaRPr lang="ru-RU" b="1" dirty="0">
              <a:solidFill>
                <a:srgbClr val="4A2318"/>
              </a:solidFill>
              <a:latin typeface="Calibri" panose="020F0502020204030204" pitchFamily="34" charset="0"/>
              <a:cs typeface="Calibri" panose="020F0502020204030204" pitchFamily="34" charset="0"/>
            </a:endParaRPr>
          </a:p>
        </p:txBody>
      </p:sp>
      <p:sp>
        <p:nvSpPr>
          <p:cNvPr id="11" name="Стрелка: вправо 10">
            <a:extLst>
              <a:ext uri="{FF2B5EF4-FFF2-40B4-BE49-F238E27FC236}">
                <a16:creationId xmlns:a16="http://schemas.microsoft.com/office/drawing/2014/main" xmlns="" id="{C4ADA1FC-59A4-4E17-9241-175181E91FDD}"/>
              </a:ext>
            </a:extLst>
          </p:cNvPr>
          <p:cNvSpPr/>
          <p:nvPr/>
        </p:nvSpPr>
        <p:spPr>
          <a:xfrm>
            <a:off x="575731" y="2287411"/>
            <a:ext cx="2099733" cy="1443945"/>
          </a:xfrm>
          <a:prstGeom prst="rightArrow">
            <a:avLst/>
          </a:prstGeom>
          <a:solidFill>
            <a:srgbClr val="4A2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a:extLst>
              <a:ext uri="{FF2B5EF4-FFF2-40B4-BE49-F238E27FC236}">
                <a16:creationId xmlns:a16="http://schemas.microsoft.com/office/drawing/2014/main" xmlns="" id="{496CC15F-F2AE-42FC-B3B5-9796DCE29E76}"/>
              </a:ext>
            </a:extLst>
          </p:cNvPr>
          <p:cNvSpPr/>
          <p:nvPr/>
        </p:nvSpPr>
        <p:spPr>
          <a:xfrm>
            <a:off x="575732" y="410331"/>
            <a:ext cx="2099733" cy="1443945"/>
          </a:xfrm>
          <a:prstGeom prst="rightArrow">
            <a:avLst/>
          </a:prstGeom>
          <a:solidFill>
            <a:srgbClr val="4A2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право 12">
            <a:extLst>
              <a:ext uri="{FF2B5EF4-FFF2-40B4-BE49-F238E27FC236}">
                <a16:creationId xmlns:a16="http://schemas.microsoft.com/office/drawing/2014/main" xmlns="" id="{F9534647-D200-41EF-9B79-5C4A35C0742C}"/>
              </a:ext>
            </a:extLst>
          </p:cNvPr>
          <p:cNvSpPr/>
          <p:nvPr/>
        </p:nvSpPr>
        <p:spPr>
          <a:xfrm>
            <a:off x="575731" y="3975317"/>
            <a:ext cx="2099733" cy="1443945"/>
          </a:xfrm>
          <a:prstGeom prst="rightArrow">
            <a:avLst/>
          </a:prstGeom>
          <a:solidFill>
            <a:srgbClr val="4A2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трелка: вправо 8">
            <a:extLst>
              <a:ext uri="{FF2B5EF4-FFF2-40B4-BE49-F238E27FC236}">
                <a16:creationId xmlns:a16="http://schemas.microsoft.com/office/drawing/2014/main" xmlns="" id="{471F84F8-1693-4272-B5EA-36490F40272E}"/>
              </a:ext>
            </a:extLst>
          </p:cNvPr>
          <p:cNvSpPr/>
          <p:nvPr/>
        </p:nvSpPr>
        <p:spPr>
          <a:xfrm>
            <a:off x="575731" y="5414055"/>
            <a:ext cx="2099733" cy="1443945"/>
          </a:xfrm>
          <a:prstGeom prst="rightArrow">
            <a:avLst/>
          </a:prstGeom>
          <a:solidFill>
            <a:srgbClr val="4A2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xmlns="" id="{F43573B3-70E9-43A9-A107-8507A467F5DB}"/>
              </a:ext>
            </a:extLst>
          </p:cNvPr>
          <p:cNvSpPr txBox="1"/>
          <p:nvPr/>
        </p:nvSpPr>
        <p:spPr>
          <a:xfrm>
            <a:off x="2802467" y="5821781"/>
            <a:ext cx="6948311" cy="923330"/>
          </a:xfrm>
          <a:prstGeom prst="rect">
            <a:avLst/>
          </a:prstGeom>
          <a:solidFill>
            <a:schemeClr val="accent1">
              <a:lumMod val="20000"/>
              <a:lumOff val="80000"/>
            </a:schemeClr>
          </a:solidFill>
          <a:ln w="53975">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effectLst>
            <a:glow rad="25400">
              <a:srgbClr val="C00000"/>
            </a:glow>
          </a:effectLst>
        </p:spPr>
        <p:txBody>
          <a:bodyPr wrap="square">
            <a:spAutoFit/>
          </a:bodyPr>
          <a:lstStyle/>
          <a:p>
            <a:pPr algn="ctr"/>
            <a:r>
              <a:rPr lang="ru-RU" b="1" i="0" dirty="0">
                <a:solidFill>
                  <a:srgbClr val="4A2318"/>
                </a:solidFill>
                <a:effectLst/>
                <a:latin typeface="Calibri" panose="020F0502020204030204" pitchFamily="34" charset="0"/>
                <a:cs typeface="Calibri" panose="020F0502020204030204" pitchFamily="34" charset="0"/>
              </a:rPr>
              <a:t>Представлено направление взаимодействия педагогического коллектива с семьями воспитанников: цель, задачи, принципы, направления, возможные формы (расширено). </a:t>
            </a:r>
            <a:endParaRPr lang="ru-RU" b="1" dirty="0">
              <a:solidFill>
                <a:srgbClr val="4A2318"/>
              </a:solidFill>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xmlns="" id="{E7765EF8-FF1A-4B53-8323-21E2DF270815}"/>
              </a:ext>
            </a:extLst>
          </p:cNvPr>
          <p:cNvSpPr txBox="1"/>
          <p:nvPr/>
        </p:nvSpPr>
        <p:spPr>
          <a:xfrm>
            <a:off x="2802467" y="4262605"/>
            <a:ext cx="6948311" cy="1477328"/>
          </a:xfrm>
          <a:prstGeom prst="rect">
            <a:avLst/>
          </a:prstGeom>
          <a:solidFill>
            <a:schemeClr val="accent1">
              <a:lumMod val="20000"/>
              <a:lumOff val="80000"/>
            </a:schemeClr>
          </a:solidFill>
          <a:ln w="53975">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effectLst>
            <a:glow rad="25400">
              <a:srgbClr val="C00000"/>
            </a:glow>
          </a:effectLst>
        </p:spPr>
        <p:txBody>
          <a:bodyPr wrap="square">
            <a:spAutoFit/>
          </a:bodyPr>
          <a:lstStyle/>
          <a:p>
            <a:pPr algn="ctr"/>
            <a:r>
              <a:rPr lang="ru-RU" b="1" i="0" dirty="0">
                <a:solidFill>
                  <a:srgbClr val="4A2318"/>
                </a:solidFill>
                <a:effectLst/>
                <a:latin typeface="Calibri" panose="020F0502020204030204" pitchFamily="34" charset="0"/>
                <a:cs typeface="Calibri" panose="020F0502020204030204" pitchFamily="34" charset="0"/>
              </a:rPr>
              <a:t>Развернуто представлена информация о занятии как организационной форме, не означающей обязательную регламентированность процесса, и предполагающей выбор педагогом содержания и педагогически обоснованных методов образовательной деятельности.</a:t>
            </a:r>
            <a:endParaRPr lang="ru-RU" b="1" dirty="0">
              <a:solidFill>
                <a:srgbClr val="4A2318"/>
              </a:solidFill>
              <a:latin typeface="Calibri" panose="020F0502020204030204" pitchFamily="34" charset="0"/>
              <a:cs typeface="Calibri" panose="020F0502020204030204" pitchFamily="34" charset="0"/>
            </a:endParaRPr>
          </a:p>
        </p:txBody>
      </p:sp>
      <p:sp>
        <p:nvSpPr>
          <p:cNvPr id="16" name="TextBox 15">
            <a:extLst>
              <a:ext uri="{FF2B5EF4-FFF2-40B4-BE49-F238E27FC236}">
                <a16:creationId xmlns:a16="http://schemas.microsoft.com/office/drawing/2014/main" xmlns="" id="{F5385869-70C1-4708-A0C1-B4B0DCD3825E}"/>
              </a:ext>
            </a:extLst>
          </p:cNvPr>
          <p:cNvSpPr txBox="1"/>
          <p:nvPr/>
        </p:nvSpPr>
        <p:spPr>
          <a:xfrm>
            <a:off x="2847618" y="-66548"/>
            <a:ext cx="4955822" cy="523220"/>
          </a:xfrm>
          <a:prstGeom prst="rect">
            <a:avLst/>
          </a:prstGeom>
          <a:noFill/>
        </p:spPr>
        <p:txBody>
          <a:bodyPr wrap="square">
            <a:spAutoFit/>
          </a:bodyPr>
          <a:lstStyle/>
          <a:p>
            <a:pPr algn="ctr"/>
            <a:r>
              <a:rPr lang="ru-RU" sz="2800" b="1" u="sng" dirty="0">
                <a:solidFill>
                  <a:srgbClr val="C00000"/>
                </a:solidFill>
              </a:rPr>
              <a:t>Содержательный раздел</a:t>
            </a:r>
          </a:p>
        </p:txBody>
      </p:sp>
    </p:spTree>
    <p:extLst>
      <p:ext uri="{BB962C8B-B14F-4D97-AF65-F5344CB8AC3E}">
        <p14:creationId xmlns:p14="http://schemas.microsoft.com/office/powerpoint/2010/main" val="290985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Effect transition="in" filter="circle(out)">
                                      <p:cBhvr>
                                        <p:cTn id="7" dur="1000"/>
                                        <p:tgtEl>
                                          <p:spTgt spid="12"/>
                                        </p:tgtEl>
                                      </p:cBhvr>
                                    </p:animEffect>
                                  </p:childTnLst>
                                </p:cTn>
                              </p:par>
                              <p:par>
                                <p:cTn id="8" presetID="6" presetClass="entr" presetSubtype="32" fill="hold" grpId="0" nodeType="withEffect">
                                  <p:stCondLst>
                                    <p:cond delay="0"/>
                                  </p:stCondLst>
                                  <p:iterate type="wd">
                                    <p:tmPct val="10000"/>
                                  </p:iterate>
                                  <p:childTnLst>
                                    <p:set>
                                      <p:cBhvr>
                                        <p:cTn id="9" dur="1" fill="hold">
                                          <p:stCondLst>
                                            <p:cond delay="0"/>
                                          </p:stCondLst>
                                        </p:cTn>
                                        <p:tgtEl>
                                          <p:spTgt spid="6"/>
                                        </p:tgtEl>
                                        <p:attrNameLst>
                                          <p:attrName>style.visibility</p:attrName>
                                        </p:attrNameLst>
                                      </p:cBhvr>
                                      <p:to>
                                        <p:strVal val="visible"/>
                                      </p:to>
                                    </p:set>
                                    <p:animEffect transition="in" filter="circle(ou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iterate type="wd">
                                    <p:tmPct val="10000"/>
                                  </p:iterate>
                                  <p:childTnLst>
                                    <p:set>
                                      <p:cBhvr>
                                        <p:cTn id="14" dur="1" fill="hold">
                                          <p:stCondLst>
                                            <p:cond delay="0"/>
                                          </p:stCondLst>
                                        </p:cTn>
                                        <p:tgtEl>
                                          <p:spTgt spid="11"/>
                                        </p:tgtEl>
                                        <p:attrNameLst>
                                          <p:attrName>style.visibility</p:attrName>
                                        </p:attrNameLst>
                                      </p:cBhvr>
                                      <p:to>
                                        <p:strVal val="visible"/>
                                      </p:to>
                                    </p:set>
                                    <p:animEffect transition="in" filter="circle(out)">
                                      <p:cBhvr>
                                        <p:cTn id="15" dur="1000"/>
                                        <p:tgtEl>
                                          <p:spTgt spid="11"/>
                                        </p:tgtEl>
                                      </p:cBhvr>
                                    </p:animEffect>
                                  </p:childTnLst>
                                </p:cTn>
                              </p:par>
                              <p:par>
                                <p:cTn id="16" presetID="6" presetClass="entr" presetSubtype="32" fill="hold" grpId="0" nodeType="withEffect">
                                  <p:stCondLst>
                                    <p:cond delay="0"/>
                                  </p:stCondLst>
                                  <p:iterate type="wd">
                                    <p:tmPct val="10000"/>
                                  </p:iterate>
                                  <p:childTnLst>
                                    <p:set>
                                      <p:cBhvr>
                                        <p:cTn id="17" dur="1" fill="hold">
                                          <p:stCondLst>
                                            <p:cond delay="0"/>
                                          </p:stCondLst>
                                        </p:cTn>
                                        <p:tgtEl>
                                          <p:spTgt spid="8"/>
                                        </p:tgtEl>
                                        <p:attrNameLst>
                                          <p:attrName>style.visibility</p:attrName>
                                        </p:attrNameLst>
                                      </p:cBhvr>
                                      <p:to>
                                        <p:strVal val="visible"/>
                                      </p:to>
                                    </p:set>
                                    <p:animEffect transition="in" filter="circle(out)">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iterate type="wd">
                                    <p:tmPct val="10000"/>
                                  </p:iterate>
                                  <p:childTnLst>
                                    <p:set>
                                      <p:cBhvr>
                                        <p:cTn id="22" dur="1" fill="hold">
                                          <p:stCondLst>
                                            <p:cond delay="0"/>
                                          </p:stCondLst>
                                        </p:cTn>
                                        <p:tgtEl>
                                          <p:spTgt spid="13"/>
                                        </p:tgtEl>
                                        <p:attrNameLst>
                                          <p:attrName>style.visibility</p:attrName>
                                        </p:attrNameLst>
                                      </p:cBhvr>
                                      <p:to>
                                        <p:strVal val="visible"/>
                                      </p:to>
                                    </p:set>
                                    <p:animEffect transition="in" filter="circle(out)">
                                      <p:cBhvr>
                                        <p:cTn id="23" dur="1000"/>
                                        <p:tgtEl>
                                          <p:spTgt spid="13"/>
                                        </p:tgtEl>
                                      </p:cBhvr>
                                    </p:animEffect>
                                  </p:childTnLst>
                                </p:cTn>
                              </p:par>
                              <p:par>
                                <p:cTn id="24" presetID="6" presetClass="entr" presetSubtype="32" fill="hold" grpId="0" nodeType="withEffect">
                                  <p:stCondLst>
                                    <p:cond delay="0"/>
                                  </p:stCondLst>
                                  <p:iterate type="wd">
                                    <p:tmPct val="10000"/>
                                  </p:iterate>
                                  <p:childTnLst>
                                    <p:set>
                                      <p:cBhvr>
                                        <p:cTn id="25" dur="1" fill="hold">
                                          <p:stCondLst>
                                            <p:cond delay="0"/>
                                          </p:stCondLst>
                                        </p:cTn>
                                        <p:tgtEl>
                                          <p:spTgt spid="15"/>
                                        </p:tgtEl>
                                        <p:attrNameLst>
                                          <p:attrName>style.visibility</p:attrName>
                                        </p:attrNameLst>
                                      </p:cBhvr>
                                      <p:to>
                                        <p:strVal val="visible"/>
                                      </p:to>
                                    </p:set>
                                    <p:animEffect transition="in" filter="circle(out)">
                                      <p:cBhvr>
                                        <p:cTn id="26" dur="1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grpId="0" nodeType="clickEffect">
                                  <p:stCondLst>
                                    <p:cond delay="0"/>
                                  </p:stCondLst>
                                  <p:iterate type="wd">
                                    <p:tmPct val="10000"/>
                                  </p:iterate>
                                  <p:childTnLst>
                                    <p:set>
                                      <p:cBhvr>
                                        <p:cTn id="30" dur="1" fill="hold">
                                          <p:stCondLst>
                                            <p:cond delay="0"/>
                                          </p:stCondLst>
                                        </p:cTn>
                                        <p:tgtEl>
                                          <p:spTgt spid="9"/>
                                        </p:tgtEl>
                                        <p:attrNameLst>
                                          <p:attrName>style.visibility</p:attrName>
                                        </p:attrNameLst>
                                      </p:cBhvr>
                                      <p:to>
                                        <p:strVal val="visible"/>
                                      </p:to>
                                    </p:set>
                                    <p:animEffect transition="in" filter="circle(out)">
                                      <p:cBhvr>
                                        <p:cTn id="31" dur="1000"/>
                                        <p:tgtEl>
                                          <p:spTgt spid="9"/>
                                        </p:tgtEl>
                                      </p:cBhvr>
                                    </p:animEffect>
                                  </p:childTnLst>
                                </p:cTn>
                              </p:par>
                              <p:par>
                                <p:cTn id="32" presetID="6" presetClass="entr" presetSubtype="32" fill="hold" grpId="0" nodeType="withEffect">
                                  <p:stCondLst>
                                    <p:cond delay="0"/>
                                  </p:stCondLst>
                                  <p:iterate type="wd">
                                    <p:tmPct val="10000"/>
                                  </p:iterate>
                                  <p:childTnLst>
                                    <p:set>
                                      <p:cBhvr>
                                        <p:cTn id="33" dur="1" fill="hold">
                                          <p:stCondLst>
                                            <p:cond delay="0"/>
                                          </p:stCondLst>
                                        </p:cTn>
                                        <p:tgtEl>
                                          <p:spTgt spid="14"/>
                                        </p:tgtEl>
                                        <p:attrNameLst>
                                          <p:attrName>style.visibility</p:attrName>
                                        </p:attrNameLst>
                                      </p:cBhvr>
                                      <p:to>
                                        <p:strVal val="visible"/>
                                      </p:to>
                                    </p:set>
                                    <p:animEffect transition="in" filter="circle(out)">
                                      <p:cBhvr>
                                        <p:cTn id="34" dur="10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xit" presetSubtype="16" fill="hold" grpId="1" nodeType="clickEffect">
                                  <p:stCondLst>
                                    <p:cond delay="0"/>
                                  </p:stCondLst>
                                  <p:iterate type="wd">
                                    <p:tmPct val="0"/>
                                  </p:iterate>
                                  <p:childTnLst>
                                    <p:animEffect transition="out" filter="circle(in)">
                                      <p:cBhvr>
                                        <p:cTn id="38" dur="1000"/>
                                        <p:tgtEl>
                                          <p:spTgt spid="12"/>
                                        </p:tgtEl>
                                      </p:cBhvr>
                                    </p:animEffect>
                                    <p:set>
                                      <p:cBhvr>
                                        <p:cTn id="39" dur="1" fill="hold">
                                          <p:stCondLst>
                                            <p:cond delay="999"/>
                                          </p:stCondLst>
                                        </p:cTn>
                                        <p:tgtEl>
                                          <p:spTgt spid="12"/>
                                        </p:tgtEl>
                                        <p:attrNameLst>
                                          <p:attrName>style.visibility</p:attrName>
                                        </p:attrNameLst>
                                      </p:cBhvr>
                                      <p:to>
                                        <p:strVal val="hidden"/>
                                      </p:to>
                                    </p:set>
                                  </p:childTnLst>
                                </p:cTn>
                              </p:par>
                              <p:par>
                                <p:cTn id="40" presetID="6" presetClass="exit" presetSubtype="16" fill="hold" grpId="1" nodeType="withEffect">
                                  <p:stCondLst>
                                    <p:cond delay="0"/>
                                  </p:stCondLst>
                                  <p:iterate type="wd">
                                    <p:tmPct val="0"/>
                                  </p:iterate>
                                  <p:childTnLst>
                                    <p:animEffect transition="out" filter="circle(in)">
                                      <p:cBhvr>
                                        <p:cTn id="41" dur="1000"/>
                                        <p:tgtEl>
                                          <p:spTgt spid="6"/>
                                        </p:tgtEl>
                                      </p:cBhvr>
                                    </p:animEffect>
                                    <p:set>
                                      <p:cBhvr>
                                        <p:cTn id="42" dur="1" fill="hold">
                                          <p:stCondLst>
                                            <p:cond delay="999"/>
                                          </p:stCondLst>
                                        </p:cTn>
                                        <p:tgtEl>
                                          <p:spTgt spid="6"/>
                                        </p:tgtEl>
                                        <p:attrNameLst>
                                          <p:attrName>style.visibility</p:attrName>
                                        </p:attrNameLst>
                                      </p:cBhvr>
                                      <p:to>
                                        <p:strVal val="hidden"/>
                                      </p:to>
                                    </p:set>
                                  </p:childTnLst>
                                </p:cTn>
                              </p:par>
                              <p:par>
                                <p:cTn id="43" presetID="6" presetClass="exit" presetSubtype="16" fill="hold" grpId="1" nodeType="withEffect">
                                  <p:stCondLst>
                                    <p:cond delay="0"/>
                                  </p:stCondLst>
                                  <p:iterate type="wd">
                                    <p:tmPct val="0"/>
                                  </p:iterate>
                                  <p:childTnLst>
                                    <p:animEffect transition="out" filter="circle(in)">
                                      <p:cBhvr>
                                        <p:cTn id="44" dur="1000"/>
                                        <p:tgtEl>
                                          <p:spTgt spid="11"/>
                                        </p:tgtEl>
                                      </p:cBhvr>
                                    </p:animEffect>
                                    <p:set>
                                      <p:cBhvr>
                                        <p:cTn id="45" dur="1" fill="hold">
                                          <p:stCondLst>
                                            <p:cond delay="999"/>
                                          </p:stCondLst>
                                        </p:cTn>
                                        <p:tgtEl>
                                          <p:spTgt spid="11"/>
                                        </p:tgtEl>
                                        <p:attrNameLst>
                                          <p:attrName>style.visibility</p:attrName>
                                        </p:attrNameLst>
                                      </p:cBhvr>
                                      <p:to>
                                        <p:strVal val="hidden"/>
                                      </p:to>
                                    </p:set>
                                  </p:childTnLst>
                                </p:cTn>
                              </p:par>
                              <p:par>
                                <p:cTn id="46" presetID="6" presetClass="exit" presetSubtype="16" fill="hold" grpId="1" nodeType="withEffect">
                                  <p:stCondLst>
                                    <p:cond delay="0"/>
                                  </p:stCondLst>
                                  <p:iterate type="wd">
                                    <p:tmPct val="0"/>
                                  </p:iterate>
                                  <p:childTnLst>
                                    <p:animEffect transition="out" filter="circle(in)">
                                      <p:cBhvr>
                                        <p:cTn id="47" dur="1000"/>
                                        <p:tgtEl>
                                          <p:spTgt spid="8"/>
                                        </p:tgtEl>
                                      </p:cBhvr>
                                    </p:animEffect>
                                    <p:set>
                                      <p:cBhvr>
                                        <p:cTn id="48" dur="1" fill="hold">
                                          <p:stCondLst>
                                            <p:cond delay="999"/>
                                          </p:stCondLst>
                                        </p:cTn>
                                        <p:tgtEl>
                                          <p:spTgt spid="8"/>
                                        </p:tgtEl>
                                        <p:attrNameLst>
                                          <p:attrName>style.visibility</p:attrName>
                                        </p:attrNameLst>
                                      </p:cBhvr>
                                      <p:to>
                                        <p:strVal val="hidden"/>
                                      </p:to>
                                    </p:set>
                                  </p:childTnLst>
                                </p:cTn>
                              </p:par>
                              <p:par>
                                <p:cTn id="49" presetID="6" presetClass="exit" presetSubtype="16" fill="hold" grpId="1" nodeType="withEffect">
                                  <p:stCondLst>
                                    <p:cond delay="0"/>
                                  </p:stCondLst>
                                  <p:iterate type="wd">
                                    <p:tmPct val="0"/>
                                  </p:iterate>
                                  <p:childTnLst>
                                    <p:animEffect transition="out" filter="circle(in)">
                                      <p:cBhvr>
                                        <p:cTn id="50" dur="1000"/>
                                        <p:tgtEl>
                                          <p:spTgt spid="13"/>
                                        </p:tgtEl>
                                      </p:cBhvr>
                                    </p:animEffect>
                                    <p:set>
                                      <p:cBhvr>
                                        <p:cTn id="51" dur="1" fill="hold">
                                          <p:stCondLst>
                                            <p:cond delay="999"/>
                                          </p:stCondLst>
                                        </p:cTn>
                                        <p:tgtEl>
                                          <p:spTgt spid="13"/>
                                        </p:tgtEl>
                                        <p:attrNameLst>
                                          <p:attrName>style.visibility</p:attrName>
                                        </p:attrNameLst>
                                      </p:cBhvr>
                                      <p:to>
                                        <p:strVal val="hidden"/>
                                      </p:to>
                                    </p:set>
                                  </p:childTnLst>
                                </p:cTn>
                              </p:par>
                              <p:par>
                                <p:cTn id="52" presetID="6" presetClass="exit" presetSubtype="16" fill="hold" grpId="1" nodeType="withEffect">
                                  <p:stCondLst>
                                    <p:cond delay="0"/>
                                  </p:stCondLst>
                                  <p:iterate type="wd">
                                    <p:tmPct val="0"/>
                                  </p:iterate>
                                  <p:childTnLst>
                                    <p:animEffect transition="out" filter="circle(in)">
                                      <p:cBhvr>
                                        <p:cTn id="53" dur="1000"/>
                                        <p:tgtEl>
                                          <p:spTgt spid="15"/>
                                        </p:tgtEl>
                                      </p:cBhvr>
                                    </p:animEffect>
                                    <p:set>
                                      <p:cBhvr>
                                        <p:cTn id="54" dur="1" fill="hold">
                                          <p:stCondLst>
                                            <p:cond delay="999"/>
                                          </p:stCondLst>
                                        </p:cTn>
                                        <p:tgtEl>
                                          <p:spTgt spid="15"/>
                                        </p:tgtEl>
                                        <p:attrNameLst>
                                          <p:attrName>style.visibility</p:attrName>
                                        </p:attrNameLst>
                                      </p:cBhvr>
                                      <p:to>
                                        <p:strVal val="hidden"/>
                                      </p:to>
                                    </p:set>
                                  </p:childTnLst>
                                </p:cTn>
                              </p:par>
                              <p:par>
                                <p:cTn id="55" presetID="6" presetClass="exit" presetSubtype="16" fill="hold" grpId="1" nodeType="withEffect">
                                  <p:stCondLst>
                                    <p:cond delay="0"/>
                                  </p:stCondLst>
                                  <p:iterate type="wd">
                                    <p:tmPct val="0"/>
                                  </p:iterate>
                                  <p:childTnLst>
                                    <p:animEffect transition="out" filter="circle(in)">
                                      <p:cBhvr>
                                        <p:cTn id="56" dur="1000"/>
                                        <p:tgtEl>
                                          <p:spTgt spid="9"/>
                                        </p:tgtEl>
                                      </p:cBhvr>
                                    </p:animEffect>
                                    <p:set>
                                      <p:cBhvr>
                                        <p:cTn id="57" dur="1" fill="hold">
                                          <p:stCondLst>
                                            <p:cond delay="999"/>
                                          </p:stCondLst>
                                        </p:cTn>
                                        <p:tgtEl>
                                          <p:spTgt spid="9"/>
                                        </p:tgtEl>
                                        <p:attrNameLst>
                                          <p:attrName>style.visibility</p:attrName>
                                        </p:attrNameLst>
                                      </p:cBhvr>
                                      <p:to>
                                        <p:strVal val="hidden"/>
                                      </p:to>
                                    </p:set>
                                  </p:childTnLst>
                                </p:cTn>
                              </p:par>
                              <p:par>
                                <p:cTn id="58" presetID="6" presetClass="exit" presetSubtype="16" fill="hold" grpId="1" nodeType="withEffect">
                                  <p:stCondLst>
                                    <p:cond delay="0"/>
                                  </p:stCondLst>
                                  <p:iterate type="wd">
                                    <p:tmPct val="0"/>
                                  </p:iterate>
                                  <p:childTnLst>
                                    <p:animEffect transition="out" filter="circle(in)">
                                      <p:cBhvr>
                                        <p:cTn id="59" dur="1000"/>
                                        <p:tgtEl>
                                          <p:spTgt spid="14"/>
                                        </p:tgtEl>
                                      </p:cBhvr>
                                    </p:animEffect>
                                    <p:set>
                                      <p:cBhvr>
                                        <p:cTn id="60"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8" grpId="0" animBg="1"/>
      <p:bldP spid="8" grpId="1" animBg="1"/>
      <p:bldP spid="11" grpId="0" animBg="1"/>
      <p:bldP spid="11" grpId="1" animBg="1"/>
      <p:bldP spid="12" grpId="0" animBg="1"/>
      <p:bldP spid="12" grpId="1" animBg="1"/>
      <p:bldP spid="13" grpId="0" animBg="1"/>
      <p:bldP spid="13" grpId="1" animBg="1"/>
      <p:bldP spid="9" grpId="0" animBg="1"/>
      <p:bldP spid="9" grpId="1" animBg="1"/>
      <p:bldP spid="14" grpId="0" animBg="1"/>
      <p:bldP spid="14" grpId="1" animBg="1"/>
      <p:bldP spid="15" grpId="0" animBg="1"/>
      <p:bldP spid="1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E6AA9BC-7A0C-490E-AF9B-5E9EDEA4C184}"/>
              </a:ext>
            </a:extLst>
          </p:cNvPr>
          <p:cNvSpPr txBox="1"/>
          <p:nvPr/>
        </p:nvSpPr>
        <p:spPr>
          <a:xfrm>
            <a:off x="2802467" y="633858"/>
            <a:ext cx="6911615" cy="1754326"/>
          </a:xfrm>
          <a:prstGeom prst="rect">
            <a:avLst/>
          </a:prstGeom>
          <a:solidFill>
            <a:schemeClr val="accent1">
              <a:lumMod val="20000"/>
              <a:lumOff val="80000"/>
            </a:schemeClr>
          </a:solidFill>
          <a:ln w="53975">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effectLst>
            <a:glow rad="25400">
              <a:srgbClr val="C00000"/>
            </a:glow>
          </a:effectLst>
        </p:spPr>
        <p:txBody>
          <a:bodyPr wrap="square">
            <a:spAutoFit/>
          </a:bodyPr>
          <a:lstStyle/>
          <a:p>
            <a:pPr algn="ctr"/>
            <a:r>
              <a:rPr lang="ru-RU" b="1" i="0" dirty="0">
                <a:solidFill>
                  <a:srgbClr val="4A2318"/>
                </a:solidFill>
                <a:effectLst/>
                <a:latin typeface="Calibri" panose="020F0502020204030204" pitchFamily="34" charset="0"/>
                <a:cs typeface="Calibri" panose="020F0502020204030204" pitchFamily="34" charset="0"/>
              </a:rPr>
              <a:t>Представлены варианты организации совместной деятельности детей с педагогом и другими детьми , уточнены возможные варианты позиции педагога на основе его функции: обучает чему-то новому, равноправный партнер, направляет совместную деятельность детской группы, организует деятельность детей друг с другом, наблюдает самостоятельную деятельность детей</a:t>
            </a:r>
            <a:endParaRPr lang="ru-RU" b="1" dirty="0">
              <a:solidFill>
                <a:srgbClr val="4A2318"/>
              </a:solidFill>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xmlns="" id="{DA0040FB-09C6-44B3-A7A3-AA1A2A943142}"/>
              </a:ext>
            </a:extLst>
          </p:cNvPr>
          <p:cNvSpPr txBox="1"/>
          <p:nvPr/>
        </p:nvSpPr>
        <p:spPr>
          <a:xfrm>
            <a:off x="2802466" y="2617788"/>
            <a:ext cx="6948311" cy="646331"/>
          </a:xfrm>
          <a:prstGeom prst="rect">
            <a:avLst/>
          </a:prstGeom>
          <a:solidFill>
            <a:schemeClr val="accent1">
              <a:lumMod val="20000"/>
              <a:lumOff val="80000"/>
            </a:schemeClr>
          </a:solidFill>
          <a:ln w="53975">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effectLst>
            <a:glow rad="25400">
              <a:srgbClr val="C00000"/>
            </a:glow>
          </a:effectLst>
        </p:spPr>
        <p:txBody>
          <a:bodyPr wrap="square">
            <a:spAutoFit/>
          </a:bodyPr>
          <a:lstStyle/>
          <a:p>
            <a:pPr algn="ctr"/>
            <a:r>
              <a:rPr lang="ru-RU" b="1" i="0" dirty="0">
                <a:solidFill>
                  <a:srgbClr val="4A2318"/>
                </a:solidFill>
                <a:effectLst/>
                <a:latin typeface="Calibri" panose="020F0502020204030204" pitchFamily="34" charset="0"/>
                <a:cs typeface="Calibri" panose="020F0502020204030204" pitchFamily="34" charset="0"/>
              </a:rPr>
              <a:t>Уточнено особое место и роль игры в образовательной деятельности и в развитии детей.</a:t>
            </a:r>
            <a:endParaRPr lang="ru-RU" b="1" dirty="0">
              <a:solidFill>
                <a:srgbClr val="4A2318"/>
              </a:solidFill>
              <a:latin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xmlns="" id="{2C7B9CDB-F5F2-4071-A2F6-6E075B605C72}"/>
              </a:ext>
            </a:extLst>
          </p:cNvPr>
          <p:cNvSpPr txBox="1"/>
          <p:nvPr/>
        </p:nvSpPr>
        <p:spPr>
          <a:xfrm>
            <a:off x="2802465" y="4662012"/>
            <a:ext cx="6948311" cy="646331"/>
          </a:xfrm>
          <a:prstGeom prst="rect">
            <a:avLst/>
          </a:prstGeom>
          <a:solidFill>
            <a:schemeClr val="accent1">
              <a:lumMod val="20000"/>
              <a:lumOff val="80000"/>
            </a:schemeClr>
          </a:solidFill>
          <a:ln w="53975">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effectLst>
            <a:glow rad="25400">
              <a:srgbClr val="C00000"/>
            </a:glow>
          </a:effectLst>
        </p:spPr>
        <p:txBody>
          <a:bodyPr wrap="square">
            <a:spAutoFit/>
          </a:bodyPr>
          <a:lstStyle/>
          <a:p>
            <a:pPr algn="ctr"/>
            <a:r>
              <a:rPr lang="ru-RU" b="1" i="0" dirty="0">
                <a:solidFill>
                  <a:srgbClr val="4A2318"/>
                </a:solidFill>
                <a:effectLst/>
                <a:latin typeface="Calibri" panose="020F0502020204030204" pitchFamily="34" charset="0"/>
                <a:cs typeface="Calibri" panose="020F0502020204030204" pitchFamily="34" charset="0"/>
              </a:rPr>
              <a:t>Уточнено особое место и роль игры в образовательной деятельности и в развитии детей.</a:t>
            </a:r>
            <a:endParaRPr lang="ru-RU" b="1" dirty="0">
              <a:solidFill>
                <a:srgbClr val="4A2318"/>
              </a:solidFill>
              <a:latin typeface="Calibri" panose="020F0502020204030204" pitchFamily="34" charset="0"/>
              <a:cs typeface="Calibri" panose="020F0502020204030204" pitchFamily="34" charset="0"/>
            </a:endParaRPr>
          </a:p>
        </p:txBody>
      </p:sp>
      <p:sp>
        <p:nvSpPr>
          <p:cNvPr id="11" name="Стрелка: вправо 10">
            <a:extLst>
              <a:ext uri="{FF2B5EF4-FFF2-40B4-BE49-F238E27FC236}">
                <a16:creationId xmlns:a16="http://schemas.microsoft.com/office/drawing/2014/main" xmlns="" id="{C4ADA1FC-59A4-4E17-9241-175181E91FDD}"/>
              </a:ext>
            </a:extLst>
          </p:cNvPr>
          <p:cNvSpPr/>
          <p:nvPr/>
        </p:nvSpPr>
        <p:spPr>
          <a:xfrm>
            <a:off x="575730" y="2401343"/>
            <a:ext cx="2099733" cy="1009738"/>
          </a:xfrm>
          <a:prstGeom prst="rightArrow">
            <a:avLst/>
          </a:prstGeom>
          <a:solidFill>
            <a:srgbClr val="4A2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право 11">
            <a:extLst>
              <a:ext uri="{FF2B5EF4-FFF2-40B4-BE49-F238E27FC236}">
                <a16:creationId xmlns:a16="http://schemas.microsoft.com/office/drawing/2014/main" xmlns="" id="{496CC15F-F2AE-42FC-B3B5-9796DCE29E76}"/>
              </a:ext>
            </a:extLst>
          </p:cNvPr>
          <p:cNvSpPr/>
          <p:nvPr/>
        </p:nvSpPr>
        <p:spPr>
          <a:xfrm>
            <a:off x="575731" y="712561"/>
            <a:ext cx="2099733" cy="1443945"/>
          </a:xfrm>
          <a:prstGeom prst="rightArrow">
            <a:avLst/>
          </a:prstGeom>
          <a:solidFill>
            <a:srgbClr val="4A2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TextBox 8">
            <a:extLst>
              <a:ext uri="{FF2B5EF4-FFF2-40B4-BE49-F238E27FC236}">
                <a16:creationId xmlns:a16="http://schemas.microsoft.com/office/drawing/2014/main" xmlns="" id="{0ED37EC8-77A6-48E9-B4A4-C18DDA85B06A}"/>
              </a:ext>
            </a:extLst>
          </p:cNvPr>
          <p:cNvSpPr txBox="1"/>
          <p:nvPr/>
        </p:nvSpPr>
        <p:spPr>
          <a:xfrm>
            <a:off x="2784118" y="3627526"/>
            <a:ext cx="6948311" cy="646331"/>
          </a:xfrm>
          <a:prstGeom prst="rect">
            <a:avLst/>
          </a:prstGeom>
          <a:solidFill>
            <a:schemeClr val="accent1">
              <a:lumMod val="20000"/>
              <a:lumOff val="80000"/>
            </a:schemeClr>
          </a:solidFill>
          <a:ln w="53975">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effectLst>
            <a:glow rad="25400">
              <a:srgbClr val="C00000"/>
            </a:glow>
          </a:effectLst>
        </p:spPr>
        <p:txBody>
          <a:bodyPr wrap="square">
            <a:spAutoFit/>
          </a:bodyPr>
          <a:lstStyle/>
          <a:p>
            <a:pPr algn="ctr"/>
            <a:r>
              <a:rPr lang="ru-RU" b="1" i="0" dirty="0">
                <a:solidFill>
                  <a:srgbClr val="4A2318"/>
                </a:solidFill>
                <a:effectLst/>
                <a:latin typeface="Calibri" panose="020F0502020204030204" pitchFamily="34" charset="0"/>
                <a:cs typeface="Calibri" panose="020F0502020204030204" pitchFamily="34" charset="0"/>
              </a:rPr>
              <a:t>Выделены способы, направления и условия поддержки детской инициативы на разных возрастных этапах.</a:t>
            </a:r>
            <a:endParaRPr lang="ru-RU" b="1" dirty="0">
              <a:solidFill>
                <a:srgbClr val="4A2318"/>
              </a:solidFill>
              <a:latin typeface="Calibri" panose="020F0502020204030204" pitchFamily="34" charset="0"/>
              <a:cs typeface="Calibri" panose="020F0502020204030204" pitchFamily="34" charset="0"/>
            </a:endParaRPr>
          </a:p>
        </p:txBody>
      </p:sp>
      <p:sp>
        <p:nvSpPr>
          <p:cNvPr id="15" name="Стрелка: вправо 14">
            <a:extLst>
              <a:ext uri="{FF2B5EF4-FFF2-40B4-BE49-F238E27FC236}">
                <a16:creationId xmlns:a16="http://schemas.microsoft.com/office/drawing/2014/main" xmlns="" id="{83D3207D-305B-4DFD-9041-B5F330718025}"/>
              </a:ext>
            </a:extLst>
          </p:cNvPr>
          <p:cNvSpPr/>
          <p:nvPr/>
        </p:nvSpPr>
        <p:spPr>
          <a:xfrm>
            <a:off x="575728" y="3443652"/>
            <a:ext cx="2099733" cy="1009738"/>
          </a:xfrm>
          <a:prstGeom prst="rightArrow">
            <a:avLst/>
          </a:prstGeom>
          <a:solidFill>
            <a:srgbClr val="4A2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Стрелка: вправо 15">
            <a:extLst>
              <a:ext uri="{FF2B5EF4-FFF2-40B4-BE49-F238E27FC236}">
                <a16:creationId xmlns:a16="http://schemas.microsoft.com/office/drawing/2014/main" xmlns="" id="{BD896032-1024-470C-A444-8817018722C5}"/>
              </a:ext>
            </a:extLst>
          </p:cNvPr>
          <p:cNvSpPr/>
          <p:nvPr/>
        </p:nvSpPr>
        <p:spPr>
          <a:xfrm>
            <a:off x="575728" y="4510585"/>
            <a:ext cx="2099733" cy="1009738"/>
          </a:xfrm>
          <a:prstGeom prst="rightArrow">
            <a:avLst/>
          </a:prstGeom>
          <a:solidFill>
            <a:srgbClr val="4A2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a:extLst>
              <a:ext uri="{FF2B5EF4-FFF2-40B4-BE49-F238E27FC236}">
                <a16:creationId xmlns:a16="http://schemas.microsoft.com/office/drawing/2014/main" xmlns="" id="{519BD89D-2FB2-4DE6-81D5-503FC88771E5}"/>
              </a:ext>
            </a:extLst>
          </p:cNvPr>
          <p:cNvSpPr txBox="1"/>
          <p:nvPr/>
        </p:nvSpPr>
        <p:spPr>
          <a:xfrm>
            <a:off x="2839161" y="5663926"/>
            <a:ext cx="6911615" cy="923330"/>
          </a:xfrm>
          <a:prstGeom prst="rect">
            <a:avLst/>
          </a:prstGeom>
          <a:solidFill>
            <a:schemeClr val="accent1">
              <a:lumMod val="20000"/>
              <a:lumOff val="80000"/>
            </a:schemeClr>
          </a:solidFill>
          <a:ln w="53975">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effectLst>
            <a:glow rad="25400">
              <a:srgbClr val="C00000"/>
            </a:glow>
          </a:effectLst>
        </p:spPr>
        <p:txBody>
          <a:bodyPr wrap="square">
            <a:spAutoFit/>
          </a:bodyPr>
          <a:lstStyle/>
          <a:p>
            <a:pPr algn="ctr"/>
            <a:r>
              <a:rPr lang="ru-RU" b="1" i="0" dirty="0">
                <a:solidFill>
                  <a:srgbClr val="4A2318"/>
                </a:solidFill>
                <a:effectLst/>
                <a:latin typeface="Calibri" panose="020F0502020204030204" pitchFamily="34" charset="0"/>
                <a:cs typeface="Calibri" panose="020F0502020204030204" pitchFamily="34" charset="0"/>
              </a:rPr>
              <a:t>Представлено направление коррекционно-развивающей работы с детьми и/или инклюзивного образования: задачи, содержание, формы организации и </a:t>
            </a:r>
            <a:r>
              <a:rPr lang="ru-RU" b="1" i="0" dirty="0" err="1">
                <a:solidFill>
                  <a:srgbClr val="4A2318"/>
                </a:solidFill>
                <a:effectLst/>
                <a:latin typeface="Calibri" panose="020F0502020204030204" pitchFamily="34" charset="0"/>
                <a:cs typeface="Calibri" panose="020F0502020204030204" pitchFamily="34" charset="0"/>
              </a:rPr>
              <a:t>др</a:t>
            </a:r>
            <a:r>
              <a:rPr lang="ru-RU" b="1" i="0" dirty="0">
                <a:solidFill>
                  <a:srgbClr val="4A2318"/>
                </a:solidFill>
                <a:effectLst/>
                <a:latin typeface="Calibri" panose="020F0502020204030204" pitchFamily="34" charset="0"/>
                <a:cs typeface="Calibri" panose="020F0502020204030204" pitchFamily="34" charset="0"/>
              </a:rPr>
              <a:t> . (расширено).</a:t>
            </a:r>
            <a:endParaRPr lang="ru-RU" b="1" dirty="0">
              <a:solidFill>
                <a:srgbClr val="4A2318"/>
              </a:solidFill>
              <a:latin typeface="Calibri" panose="020F0502020204030204" pitchFamily="34" charset="0"/>
              <a:cs typeface="Calibri" panose="020F0502020204030204" pitchFamily="34" charset="0"/>
            </a:endParaRPr>
          </a:p>
        </p:txBody>
      </p:sp>
      <p:sp>
        <p:nvSpPr>
          <p:cNvPr id="13" name="Стрелка: вправо 12">
            <a:extLst>
              <a:ext uri="{FF2B5EF4-FFF2-40B4-BE49-F238E27FC236}">
                <a16:creationId xmlns:a16="http://schemas.microsoft.com/office/drawing/2014/main" xmlns="" id="{EC299316-FA21-4D33-873C-A15BE4B7DB63}"/>
              </a:ext>
            </a:extLst>
          </p:cNvPr>
          <p:cNvSpPr/>
          <p:nvPr/>
        </p:nvSpPr>
        <p:spPr>
          <a:xfrm>
            <a:off x="575728" y="5577518"/>
            <a:ext cx="2099733" cy="1009738"/>
          </a:xfrm>
          <a:prstGeom prst="rightArrow">
            <a:avLst/>
          </a:prstGeom>
          <a:solidFill>
            <a:srgbClr val="4A23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a:extLst>
              <a:ext uri="{FF2B5EF4-FFF2-40B4-BE49-F238E27FC236}">
                <a16:creationId xmlns:a16="http://schemas.microsoft.com/office/drawing/2014/main" xmlns="" id="{3E8F7165-DBBF-4916-95D7-FC738D045173}"/>
              </a:ext>
            </a:extLst>
          </p:cNvPr>
          <p:cNvSpPr txBox="1"/>
          <p:nvPr/>
        </p:nvSpPr>
        <p:spPr>
          <a:xfrm>
            <a:off x="2847618" y="-66548"/>
            <a:ext cx="4955822" cy="523220"/>
          </a:xfrm>
          <a:prstGeom prst="rect">
            <a:avLst/>
          </a:prstGeom>
          <a:noFill/>
        </p:spPr>
        <p:txBody>
          <a:bodyPr wrap="square">
            <a:spAutoFit/>
          </a:bodyPr>
          <a:lstStyle/>
          <a:p>
            <a:pPr algn="ctr"/>
            <a:r>
              <a:rPr lang="ru-RU" sz="2800" b="1" u="sng" dirty="0">
                <a:solidFill>
                  <a:srgbClr val="C00000"/>
                </a:solidFill>
              </a:rPr>
              <a:t>Содержательный раздел</a:t>
            </a:r>
          </a:p>
        </p:txBody>
      </p:sp>
    </p:spTree>
    <p:extLst>
      <p:ext uri="{BB962C8B-B14F-4D97-AF65-F5344CB8AC3E}">
        <p14:creationId xmlns:p14="http://schemas.microsoft.com/office/powerpoint/2010/main" val="2028024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grpId="0" nodeType="withEffect">
                                  <p:stCondLst>
                                    <p:cond delay="0"/>
                                  </p:stCondLst>
                                  <p:iterate type="wd">
                                    <p:tmPct val="10000"/>
                                  </p:iterate>
                                  <p:childTnLst>
                                    <p:set>
                                      <p:cBhvr>
                                        <p:cTn id="6" dur="1" fill="hold">
                                          <p:stCondLst>
                                            <p:cond delay="0"/>
                                          </p:stCondLst>
                                        </p:cTn>
                                        <p:tgtEl>
                                          <p:spTgt spid="12"/>
                                        </p:tgtEl>
                                        <p:attrNameLst>
                                          <p:attrName>style.visibility</p:attrName>
                                        </p:attrNameLst>
                                      </p:cBhvr>
                                      <p:to>
                                        <p:strVal val="visible"/>
                                      </p:to>
                                    </p:set>
                                    <p:animEffect transition="in" filter="circle(out)">
                                      <p:cBhvr>
                                        <p:cTn id="7" dur="1000"/>
                                        <p:tgtEl>
                                          <p:spTgt spid="12"/>
                                        </p:tgtEl>
                                      </p:cBhvr>
                                    </p:animEffect>
                                  </p:childTnLst>
                                </p:cTn>
                              </p:par>
                              <p:par>
                                <p:cTn id="8" presetID="6" presetClass="entr" presetSubtype="32" fill="hold" grpId="0" nodeType="withEffect">
                                  <p:stCondLst>
                                    <p:cond delay="0"/>
                                  </p:stCondLst>
                                  <p:iterate type="wd">
                                    <p:tmPct val="10000"/>
                                  </p:iterate>
                                  <p:childTnLst>
                                    <p:set>
                                      <p:cBhvr>
                                        <p:cTn id="9" dur="1" fill="hold">
                                          <p:stCondLst>
                                            <p:cond delay="0"/>
                                          </p:stCondLst>
                                        </p:cTn>
                                        <p:tgtEl>
                                          <p:spTgt spid="6"/>
                                        </p:tgtEl>
                                        <p:attrNameLst>
                                          <p:attrName>style.visibility</p:attrName>
                                        </p:attrNameLst>
                                      </p:cBhvr>
                                      <p:to>
                                        <p:strVal val="visible"/>
                                      </p:to>
                                    </p:set>
                                    <p:animEffect transition="in" filter="circle(out)">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32" fill="hold" grpId="0" nodeType="clickEffect">
                                  <p:stCondLst>
                                    <p:cond delay="0"/>
                                  </p:stCondLst>
                                  <p:iterate type="wd">
                                    <p:tmPct val="10000"/>
                                  </p:iterate>
                                  <p:childTnLst>
                                    <p:set>
                                      <p:cBhvr>
                                        <p:cTn id="14" dur="1" fill="hold">
                                          <p:stCondLst>
                                            <p:cond delay="0"/>
                                          </p:stCondLst>
                                        </p:cTn>
                                        <p:tgtEl>
                                          <p:spTgt spid="11"/>
                                        </p:tgtEl>
                                        <p:attrNameLst>
                                          <p:attrName>style.visibility</p:attrName>
                                        </p:attrNameLst>
                                      </p:cBhvr>
                                      <p:to>
                                        <p:strVal val="visible"/>
                                      </p:to>
                                    </p:set>
                                    <p:animEffect transition="in" filter="circle(out)">
                                      <p:cBhvr>
                                        <p:cTn id="15" dur="1000"/>
                                        <p:tgtEl>
                                          <p:spTgt spid="11"/>
                                        </p:tgtEl>
                                      </p:cBhvr>
                                    </p:animEffect>
                                  </p:childTnLst>
                                </p:cTn>
                              </p:par>
                              <p:par>
                                <p:cTn id="16" presetID="6" presetClass="entr" presetSubtype="32" fill="hold" grpId="0" nodeType="withEffect">
                                  <p:stCondLst>
                                    <p:cond delay="0"/>
                                  </p:stCondLst>
                                  <p:iterate type="wd">
                                    <p:tmPct val="10000"/>
                                  </p:iterate>
                                  <p:childTnLst>
                                    <p:set>
                                      <p:cBhvr>
                                        <p:cTn id="17" dur="1" fill="hold">
                                          <p:stCondLst>
                                            <p:cond delay="0"/>
                                          </p:stCondLst>
                                        </p:cTn>
                                        <p:tgtEl>
                                          <p:spTgt spid="8"/>
                                        </p:tgtEl>
                                        <p:attrNameLst>
                                          <p:attrName>style.visibility</p:attrName>
                                        </p:attrNameLst>
                                      </p:cBhvr>
                                      <p:to>
                                        <p:strVal val="visible"/>
                                      </p:to>
                                    </p:set>
                                    <p:animEffect transition="in" filter="circle(out)">
                                      <p:cBhvr>
                                        <p:cTn id="18" dur="1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iterate type="wd">
                                    <p:tmPct val="10000"/>
                                  </p:iterate>
                                  <p:childTnLst>
                                    <p:set>
                                      <p:cBhvr>
                                        <p:cTn id="22" dur="1" fill="hold">
                                          <p:stCondLst>
                                            <p:cond delay="0"/>
                                          </p:stCondLst>
                                        </p:cTn>
                                        <p:tgtEl>
                                          <p:spTgt spid="15"/>
                                        </p:tgtEl>
                                        <p:attrNameLst>
                                          <p:attrName>style.visibility</p:attrName>
                                        </p:attrNameLst>
                                      </p:cBhvr>
                                      <p:to>
                                        <p:strVal val="visible"/>
                                      </p:to>
                                    </p:set>
                                    <p:animEffect transition="in" filter="circle(out)">
                                      <p:cBhvr>
                                        <p:cTn id="23" dur="1000"/>
                                        <p:tgtEl>
                                          <p:spTgt spid="15"/>
                                        </p:tgtEl>
                                      </p:cBhvr>
                                    </p:animEffect>
                                  </p:childTnLst>
                                </p:cTn>
                              </p:par>
                              <p:par>
                                <p:cTn id="24" presetID="6" presetClass="entr" presetSubtype="32" fill="hold" grpId="0" nodeType="withEffect">
                                  <p:stCondLst>
                                    <p:cond delay="0"/>
                                  </p:stCondLst>
                                  <p:iterate type="wd">
                                    <p:tmPct val="10000"/>
                                  </p:iterate>
                                  <p:childTnLst>
                                    <p:set>
                                      <p:cBhvr>
                                        <p:cTn id="25" dur="1" fill="hold">
                                          <p:stCondLst>
                                            <p:cond delay="0"/>
                                          </p:stCondLst>
                                        </p:cTn>
                                        <p:tgtEl>
                                          <p:spTgt spid="9"/>
                                        </p:tgtEl>
                                        <p:attrNameLst>
                                          <p:attrName>style.visibility</p:attrName>
                                        </p:attrNameLst>
                                      </p:cBhvr>
                                      <p:to>
                                        <p:strVal val="visible"/>
                                      </p:to>
                                    </p:set>
                                    <p:animEffect transition="in" filter="circle(out)">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32" fill="hold" grpId="0" nodeType="clickEffect">
                                  <p:stCondLst>
                                    <p:cond delay="0"/>
                                  </p:stCondLst>
                                  <p:iterate type="wd">
                                    <p:tmPct val="10000"/>
                                  </p:iterate>
                                  <p:childTnLst>
                                    <p:set>
                                      <p:cBhvr>
                                        <p:cTn id="30" dur="1" fill="hold">
                                          <p:stCondLst>
                                            <p:cond delay="0"/>
                                          </p:stCondLst>
                                        </p:cTn>
                                        <p:tgtEl>
                                          <p:spTgt spid="16"/>
                                        </p:tgtEl>
                                        <p:attrNameLst>
                                          <p:attrName>style.visibility</p:attrName>
                                        </p:attrNameLst>
                                      </p:cBhvr>
                                      <p:to>
                                        <p:strVal val="visible"/>
                                      </p:to>
                                    </p:set>
                                    <p:animEffect transition="in" filter="circle(out)">
                                      <p:cBhvr>
                                        <p:cTn id="31" dur="1000"/>
                                        <p:tgtEl>
                                          <p:spTgt spid="16"/>
                                        </p:tgtEl>
                                      </p:cBhvr>
                                    </p:animEffect>
                                  </p:childTnLst>
                                </p:cTn>
                              </p:par>
                              <p:par>
                                <p:cTn id="32" presetID="6" presetClass="entr" presetSubtype="32" fill="hold" grpId="0" nodeType="withEffect">
                                  <p:stCondLst>
                                    <p:cond delay="0"/>
                                  </p:stCondLst>
                                  <p:iterate type="wd">
                                    <p:tmPct val="10000"/>
                                  </p:iterate>
                                  <p:childTnLst>
                                    <p:set>
                                      <p:cBhvr>
                                        <p:cTn id="33" dur="1" fill="hold">
                                          <p:stCondLst>
                                            <p:cond delay="0"/>
                                          </p:stCondLst>
                                        </p:cTn>
                                        <p:tgtEl>
                                          <p:spTgt spid="10"/>
                                        </p:tgtEl>
                                        <p:attrNameLst>
                                          <p:attrName>style.visibility</p:attrName>
                                        </p:attrNameLst>
                                      </p:cBhvr>
                                      <p:to>
                                        <p:strVal val="visible"/>
                                      </p:to>
                                    </p:set>
                                    <p:animEffect transition="in" filter="circle(out)">
                                      <p:cBhvr>
                                        <p:cTn id="34" dur="10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32" fill="hold" grpId="0" nodeType="clickEffect">
                                  <p:stCondLst>
                                    <p:cond delay="0"/>
                                  </p:stCondLst>
                                  <p:iterate type="wd">
                                    <p:tmPct val="10000"/>
                                  </p:iterate>
                                  <p:childTnLst>
                                    <p:set>
                                      <p:cBhvr>
                                        <p:cTn id="38" dur="1" fill="hold">
                                          <p:stCondLst>
                                            <p:cond delay="0"/>
                                          </p:stCondLst>
                                        </p:cTn>
                                        <p:tgtEl>
                                          <p:spTgt spid="13"/>
                                        </p:tgtEl>
                                        <p:attrNameLst>
                                          <p:attrName>style.visibility</p:attrName>
                                        </p:attrNameLst>
                                      </p:cBhvr>
                                      <p:to>
                                        <p:strVal val="visible"/>
                                      </p:to>
                                    </p:set>
                                    <p:animEffect transition="in" filter="circle(out)">
                                      <p:cBhvr>
                                        <p:cTn id="39" dur="1000"/>
                                        <p:tgtEl>
                                          <p:spTgt spid="13"/>
                                        </p:tgtEl>
                                      </p:cBhvr>
                                    </p:animEffect>
                                  </p:childTnLst>
                                </p:cTn>
                              </p:par>
                              <p:par>
                                <p:cTn id="40" presetID="6" presetClass="entr" presetSubtype="32" fill="hold" grpId="0" nodeType="withEffect">
                                  <p:stCondLst>
                                    <p:cond delay="0"/>
                                  </p:stCondLst>
                                  <p:iterate type="wd">
                                    <p:tmPct val="10000"/>
                                  </p:iterate>
                                  <p:childTnLst>
                                    <p:set>
                                      <p:cBhvr>
                                        <p:cTn id="41" dur="1" fill="hold">
                                          <p:stCondLst>
                                            <p:cond delay="0"/>
                                          </p:stCondLst>
                                        </p:cTn>
                                        <p:tgtEl>
                                          <p:spTgt spid="17"/>
                                        </p:tgtEl>
                                        <p:attrNameLst>
                                          <p:attrName>style.visibility</p:attrName>
                                        </p:attrNameLst>
                                      </p:cBhvr>
                                      <p:to>
                                        <p:strVal val="visible"/>
                                      </p:to>
                                    </p:set>
                                    <p:animEffect transition="in" filter="circle(out)">
                                      <p:cBhvr>
                                        <p:cTn id="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animBg="1"/>
      <p:bldP spid="11" grpId="0" animBg="1"/>
      <p:bldP spid="12" grpId="0" animBg="1"/>
      <p:bldP spid="9" grpId="0" animBg="1"/>
      <p:bldP spid="15" grpId="0" animBg="1"/>
      <p:bldP spid="16" grpId="0" animBg="1"/>
      <p:bldP spid="17"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ED314C71-ED37-426C-9ABF-FD7FAD96A3B5}"/>
              </a:ext>
            </a:extLst>
          </p:cNvPr>
          <p:cNvSpPr txBox="1"/>
          <p:nvPr/>
        </p:nvSpPr>
        <p:spPr>
          <a:xfrm>
            <a:off x="244828" y="496711"/>
            <a:ext cx="9416344" cy="1015663"/>
          </a:xfrm>
          <a:prstGeom prst="rect">
            <a:avLst/>
          </a:prstGeom>
          <a:noFill/>
        </p:spPr>
        <p:txBody>
          <a:bodyPr wrap="square" rtlCol="0">
            <a:prstTxWarp prst="textWave2">
              <a:avLst/>
            </a:prstTxWarp>
            <a:spAutoFit/>
          </a:bodyPr>
          <a:lstStyle/>
          <a:p>
            <a:pPr algn="ctr"/>
            <a:r>
              <a:rPr lang="ru-RU" sz="6000" b="1" dirty="0">
                <a:effectLst>
                  <a:glow rad="228600">
                    <a:schemeClr val="accent5">
                      <a:satMod val="175000"/>
                      <a:alpha val="40000"/>
                    </a:schemeClr>
                  </a:glow>
                  <a:reflection blurRad="6350" stA="50000" endA="300" endPos="50000" dist="29997" dir="5400000" sy="-100000" algn="bl" rotWithShape="0"/>
                </a:effectLst>
              </a:rPr>
              <a:t>Спасибо за внимание!</a:t>
            </a:r>
          </a:p>
        </p:txBody>
      </p:sp>
      <p:pic>
        <p:nvPicPr>
          <p:cNvPr id="1026" name="Picture 2">
            <a:extLst>
              <a:ext uri="{FF2B5EF4-FFF2-40B4-BE49-F238E27FC236}">
                <a16:creationId xmlns:a16="http://schemas.microsoft.com/office/drawing/2014/main" xmlns="" id="{62942AB3-6AD6-4390-B452-8A550552E24F}"/>
              </a:ext>
            </a:extLst>
          </p:cNvPr>
          <p:cNvPicPr>
            <a:picLocks noChangeAspect="1" noChangeArrowheads="1" noCrop="1"/>
          </p:cNvPicPr>
          <p:nvPr/>
        </p:nvPicPr>
        <p:blipFill>
          <a:blip r:embed="rId2"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24177" y="2171700"/>
            <a:ext cx="9064978" cy="3467645"/>
          </a:xfrm>
          <a:prstGeom prst="rect">
            <a:avLst/>
          </a:prstGeom>
          <a:noFill/>
          <a:extLst>
            <a:ext uri="{909E8E84-426E-40DD-AFC4-6F175D3DCCD1}">
              <a14:hiddenFill xmlns:a14="http://schemas.microsoft.com/office/drawing/2010/main">
                <a:solidFill>
                  <a:srgbClr val="FFFFFF"/>
                </a:solidFill>
              </a14:hiddenFill>
            </a:ext>
          </a:extLst>
        </p:spPr>
      </p:pic>
      <p:sp>
        <p:nvSpPr>
          <p:cNvPr id="5" name="Овал 4">
            <a:extLst>
              <a:ext uri="{FF2B5EF4-FFF2-40B4-BE49-F238E27FC236}">
                <a16:creationId xmlns:a16="http://schemas.microsoft.com/office/drawing/2014/main" xmlns="" id="{D601A353-8D76-433D-864A-00EDE2584AB2}"/>
              </a:ext>
            </a:extLst>
          </p:cNvPr>
          <p:cNvSpPr/>
          <p:nvPr/>
        </p:nvSpPr>
        <p:spPr>
          <a:xfrm>
            <a:off x="-173566" y="2032000"/>
            <a:ext cx="1202266" cy="368300"/>
          </a:xfrm>
          <a:prstGeom prst="ellipse">
            <a:avLst/>
          </a:prstGeom>
          <a:solidFill>
            <a:srgbClr val="4B24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753485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5"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randombar(vertical)">
                                      <p:cBhvr>
                                        <p:cTn id="7" dur="1000"/>
                                        <p:tgtEl>
                                          <p:spTgt spid="4"/>
                                        </p:tgtEl>
                                      </p:cBhvr>
                                    </p:animEffect>
                                  </p:childTnLst>
                                </p:cTn>
                              </p:par>
                              <p:par>
                                <p:cTn id="8" presetID="2" presetClass="entr" presetSubtype="6" fill="hold" nodeType="withEffect">
                                  <p:stCondLst>
                                    <p:cond delay="0"/>
                                  </p:stCondLst>
                                  <p:childTnLst>
                                    <p:set>
                                      <p:cBhvr>
                                        <p:cTn id="9" dur="1" fill="hold">
                                          <p:stCondLst>
                                            <p:cond delay="0"/>
                                          </p:stCondLst>
                                        </p:cTn>
                                        <p:tgtEl>
                                          <p:spTgt spid="1026"/>
                                        </p:tgtEl>
                                        <p:attrNameLst>
                                          <p:attrName>style.visibility</p:attrName>
                                        </p:attrNameLst>
                                      </p:cBhvr>
                                      <p:to>
                                        <p:strVal val="visible"/>
                                      </p:to>
                                    </p:set>
                                    <p:anim calcmode="lin" valueType="num">
                                      <p:cBhvr additive="base">
                                        <p:cTn id="10" dur="1000" fill="hold"/>
                                        <p:tgtEl>
                                          <p:spTgt spid="1026"/>
                                        </p:tgtEl>
                                        <p:attrNameLst>
                                          <p:attrName>ppt_x</p:attrName>
                                        </p:attrNameLst>
                                      </p:cBhvr>
                                      <p:tavLst>
                                        <p:tav tm="0">
                                          <p:val>
                                            <p:strVal val="1+#ppt_w/2"/>
                                          </p:val>
                                        </p:tav>
                                        <p:tav tm="100000">
                                          <p:val>
                                            <p:strVal val="#ppt_x"/>
                                          </p:val>
                                        </p:tav>
                                      </p:tavLst>
                                    </p:anim>
                                    <p:anim calcmode="lin" valueType="num">
                                      <p:cBhvr additive="base">
                                        <p:cTn id="11" dur="1000" fill="hold"/>
                                        <p:tgtEl>
                                          <p:spTgt spid="1026"/>
                                        </p:tgtEl>
                                        <p:attrNameLst>
                                          <p:attrName>ppt_y</p:attrName>
                                        </p:attrNameLst>
                                      </p:cBhvr>
                                      <p:tavLst>
                                        <p:tav tm="0">
                                          <p:val>
                                            <p:strVal val="1+#ppt_h/2"/>
                                          </p:val>
                                        </p:tav>
                                        <p:tav tm="100000">
                                          <p:val>
                                            <p:strVal val="#ppt_y"/>
                                          </p:val>
                                        </p:tav>
                                      </p:tavLst>
                                    </p:anim>
                                  </p:childTnLst>
                                </p:cTn>
                              </p:par>
                              <p:par>
                                <p:cTn id="12" presetID="2" presetClass="entr" presetSubtype="6"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1+#ppt_w/2"/>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E9F5F822-10E1-452F-B61F-C7EBE403F0D8}"/>
              </a:ext>
            </a:extLst>
          </p:cNvPr>
          <p:cNvSpPr txBox="1"/>
          <p:nvPr/>
        </p:nvSpPr>
        <p:spPr>
          <a:xfrm>
            <a:off x="2475089" y="481378"/>
            <a:ext cx="4955822" cy="523220"/>
          </a:xfrm>
          <a:prstGeom prst="rect">
            <a:avLst/>
          </a:prstGeom>
          <a:noFill/>
        </p:spPr>
        <p:txBody>
          <a:bodyPr wrap="square">
            <a:spAutoFit/>
          </a:bodyPr>
          <a:lstStyle/>
          <a:p>
            <a:pPr algn="ctr"/>
            <a:r>
              <a:rPr lang="ru-RU" sz="2800" b="1" i="1" u="sng" dirty="0">
                <a:solidFill>
                  <a:srgbClr val="C00000"/>
                </a:solidFill>
              </a:rPr>
              <a:t>Цель ФОП ДО -</a:t>
            </a:r>
          </a:p>
        </p:txBody>
      </p:sp>
      <p:sp>
        <p:nvSpPr>
          <p:cNvPr id="7" name="TextBox 6">
            <a:extLst>
              <a:ext uri="{FF2B5EF4-FFF2-40B4-BE49-F238E27FC236}">
                <a16:creationId xmlns:a16="http://schemas.microsoft.com/office/drawing/2014/main" xmlns="" id="{F970A3A4-C435-4BB8-9966-937BE23414A3}"/>
              </a:ext>
            </a:extLst>
          </p:cNvPr>
          <p:cNvSpPr txBox="1"/>
          <p:nvPr/>
        </p:nvSpPr>
        <p:spPr>
          <a:xfrm>
            <a:off x="225778" y="1349445"/>
            <a:ext cx="9279466" cy="2862322"/>
          </a:xfrm>
          <a:prstGeom prst="rect">
            <a:avLst/>
          </a:prstGeom>
          <a:noFill/>
        </p:spPr>
        <p:txBody>
          <a:bodyPr wrap="square">
            <a:spAutoFit/>
          </a:bodyPr>
          <a:lstStyle/>
          <a:p>
            <a:pPr algn="ctr"/>
            <a:r>
              <a:rPr lang="ru-RU" b="1" dirty="0">
                <a:solidFill>
                  <a:schemeClr val="accent1">
                    <a:lumMod val="50000"/>
                  </a:schemeClr>
                </a:solidFill>
              </a:rPr>
              <a:t>разностороннее развитие в период дошкольного детства с учетом</a:t>
            </a:r>
          </a:p>
          <a:p>
            <a:pPr algn="ctr"/>
            <a:r>
              <a:rPr lang="ru-RU" b="1" dirty="0">
                <a:solidFill>
                  <a:schemeClr val="accent1">
                    <a:lumMod val="50000"/>
                  </a:schemeClr>
                </a:solidFill>
              </a:rPr>
              <a:t>возрастных и индивидуальных особенностей на основе духовно-</a:t>
            </a:r>
          </a:p>
          <a:p>
            <a:pPr algn="ctr"/>
            <a:r>
              <a:rPr lang="ru-RU" b="1" dirty="0">
                <a:solidFill>
                  <a:schemeClr val="accent1">
                    <a:lumMod val="50000"/>
                  </a:schemeClr>
                </a:solidFill>
              </a:rPr>
              <a:t>нравственных ценностей российского народа (жизнь, достоинство,</a:t>
            </a:r>
          </a:p>
          <a:p>
            <a:pPr algn="ctr"/>
            <a:r>
              <a:rPr lang="ru-RU" b="1" dirty="0">
                <a:solidFill>
                  <a:schemeClr val="accent1">
                    <a:lumMod val="50000"/>
                  </a:schemeClr>
                </a:solidFill>
              </a:rPr>
              <a:t>права и свободы человека, патриотизм, гражданственность,</a:t>
            </a:r>
          </a:p>
          <a:p>
            <a:pPr algn="ctr"/>
            <a:r>
              <a:rPr lang="ru-RU" b="1" dirty="0">
                <a:solidFill>
                  <a:schemeClr val="accent1">
                    <a:lumMod val="50000"/>
                  </a:schemeClr>
                </a:solidFill>
              </a:rPr>
              <a:t>служение Отечеству, и ответственность за его судьбу, высокие</a:t>
            </a:r>
          </a:p>
          <a:p>
            <a:pPr algn="ctr"/>
            <a:r>
              <a:rPr lang="ru-RU" b="1" dirty="0">
                <a:solidFill>
                  <a:schemeClr val="accent1">
                    <a:lumMod val="50000"/>
                  </a:schemeClr>
                </a:solidFill>
              </a:rPr>
              <a:t>нравственные идеалы, крепкая семья, созидательный труд,</a:t>
            </a:r>
          </a:p>
          <a:p>
            <a:pPr algn="ctr"/>
            <a:r>
              <a:rPr lang="ru-RU" b="1" dirty="0">
                <a:solidFill>
                  <a:schemeClr val="accent1">
                    <a:lumMod val="50000"/>
                  </a:schemeClr>
                </a:solidFill>
              </a:rPr>
              <a:t>приоритет духовного над материальным, гуманизм, милосердие,</a:t>
            </a:r>
          </a:p>
          <a:p>
            <a:pPr algn="ctr"/>
            <a:r>
              <a:rPr lang="ru-RU" b="1" dirty="0">
                <a:solidFill>
                  <a:schemeClr val="accent1">
                    <a:lumMod val="50000"/>
                  </a:schemeClr>
                </a:solidFill>
              </a:rPr>
              <a:t>справедливость, коллективизм, взаимопомощь и взаимоуважение,</a:t>
            </a:r>
          </a:p>
          <a:p>
            <a:pPr algn="ctr"/>
            <a:r>
              <a:rPr lang="ru-RU" b="1" dirty="0">
                <a:solidFill>
                  <a:schemeClr val="accent1">
                    <a:lumMod val="50000"/>
                  </a:schemeClr>
                </a:solidFill>
              </a:rPr>
              <a:t>историческая память и преемственность поколений, единство</a:t>
            </a:r>
          </a:p>
          <a:p>
            <a:pPr algn="ctr"/>
            <a:r>
              <a:rPr lang="ru-RU" b="1" dirty="0">
                <a:solidFill>
                  <a:schemeClr val="accent1">
                    <a:lumMod val="50000"/>
                  </a:schemeClr>
                </a:solidFill>
              </a:rPr>
              <a:t>народов России), исторических и национально-культурных традиций</a:t>
            </a:r>
          </a:p>
        </p:txBody>
      </p:sp>
      <p:pic>
        <p:nvPicPr>
          <p:cNvPr id="7170" name="Picture 2">
            <a:extLst>
              <a:ext uri="{FF2B5EF4-FFF2-40B4-BE49-F238E27FC236}">
                <a16:creationId xmlns:a16="http://schemas.microsoft.com/office/drawing/2014/main" xmlns="" id="{1FD17AE6-34E5-4E2B-A4B7-5CF0E5BF6C48}"/>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70667" y="4127264"/>
            <a:ext cx="4978400" cy="3249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3538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iterate type="wd">
                                    <p:tmPct val="10000"/>
                                  </p:iterate>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200"/>
                            </p:stCondLst>
                            <p:childTnLst>
                              <p:par>
                                <p:cTn id="17" presetID="6" presetClass="entr" presetSubtype="16" fill="hold" nodeType="afterEffect">
                                  <p:stCondLst>
                                    <p:cond delay="0"/>
                                  </p:stCondLst>
                                  <p:childTnLst>
                                    <p:set>
                                      <p:cBhvr>
                                        <p:cTn id="18" dur="1" fill="hold">
                                          <p:stCondLst>
                                            <p:cond delay="0"/>
                                          </p:stCondLst>
                                        </p:cTn>
                                        <p:tgtEl>
                                          <p:spTgt spid="7170"/>
                                        </p:tgtEl>
                                        <p:attrNameLst>
                                          <p:attrName>style.visibility</p:attrName>
                                        </p:attrNameLst>
                                      </p:cBhvr>
                                      <p:to>
                                        <p:strVal val="visible"/>
                                      </p:to>
                                    </p:set>
                                    <p:animEffect transition="in" filter="circle(in)">
                                      <p:cBhvr>
                                        <p:cTn id="19" dur="20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Облако 9">
            <a:extLst>
              <a:ext uri="{FF2B5EF4-FFF2-40B4-BE49-F238E27FC236}">
                <a16:creationId xmlns:a16="http://schemas.microsoft.com/office/drawing/2014/main" xmlns="" id="{E275A47E-D92D-4F97-A287-8070F9BD9A55}"/>
              </a:ext>
            </a:extLst>
          </p:cNvPr>
          <p:cNvSpPr/>
          <p:nvPr/>
        </p:nvSpPr>
        <p:spPr>
          <a:xfrm>
            <a:off x="3680178" y="0"/>
            <a:ext cx="6225821" cy="2909753"/>
          </a:xfrm>
          <a:prstGeom prst="cloud">
            <a:avLst/>
          </a:prstGeom>
          <a:solidFill>
            <a:schemeClr val="accent1">
              <a:lumMod val="20000"/>
              <a:lumOff val="80000"/>
            </a:schemeClr>
          </a:solidFill>
          <a:ln>
            <a:solidFill>
              <a:srgbClr val="4A2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блако 10">
            <a:extLst>
              <a:ext uri="{FF2B5EF4-FFF2-40B4-BE49-F238E27FC236}">
                <a16:creationId xmlns:a16="http://schemas.microsoft.com/office/drawing/2014/main" xmlns="" id="{82FCEAE3-BC67-419B-8B46-539E5FB88920}"/>
              </a:ext>
            </a:extLst>
          </p:cNvPr>
          <p:cNvSpPr/>
          <p:nvPr/>
        </p:nvSpPr>
        <p:spPr>
          <a:xfrm>
            <a:off x="567266" y="1988128"/>
            <a:ext cx="8554156" cy="3316659"/>
          </a:xfrm>
          <a:prstGeom prst="cloud">
            <a:avLst/>
          </a:prstGeom>
          <a:solidFill>
            <a:schemeClr val="accent1">
              <a:lumMod val="20000"/>
              <a:lumOff val="80000"/>
            </a:schemeClr>
          </a:solidFill>
          <a:ln>
            <a:solidFill>
              <a:srgbClr val="4A2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Облако 11">
            <a:extLst>
              <a:ext uri="{FF2B5EF4-FFF2-40B4-BE49-F238E27FC236}">
                <a16:creationId xmlns:a16="http://schemas.microsoft.com/office/drawing/2014/main" xmlns="" id="{395997AA-2406-49B7-8764-9AE8EC92176D}"/>
              </a:ext>
            </a:extLst>
          </p:cNvPr>
          <p:cNvSpPr/>
          <p:nvPr/>
        </p:nvSpPr>
        <p:spPr>
          <a:xfrm>
            <a:off x="2472267" y="4371142"/>
            <a:ext cx="7436555" cy="2474788"/>
          </a:xfrm>
          <a:prstGeom prst="cloud">
            <a:avLst/>
          </a:prstGeom>
          <a:solidFill>
            <a:schemeClr val="accent1">
              <a:lumMod val="20000"/>
              <a:lumOff val="80000"/>
            </a:schemeClr>
          </a:solidFill>
          <a:ln>
            <a:solidFill>
              <a:srgbClr val="4A231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TextBox 2">
            <a:extLst>
              <a:ext uri="{FF2B5EF4-FFF2-40B4-BE49-F238E27FC236}">
                <a16:creationId xmlns:a16="http://schemas.microsoft.com/office/drawing/2014/main" xmlns="" id="{4421DBA7-3371-4594-AE74-59E2AEB5E13C}"/>
              </a:ext>
            </a:extLst>
          </p:cNvPr>
          <p:cNvSpPr txBox="1"/>
          <p:nvPr/>
        </p:nvSpPr>
        <p:spPr>
          <a:xfrm>
            <a:off x="174978" y="22889"/>
            <a:ext cx="4955822" cy="461665"/>
          </a:xfrm>
          <a:prstGeom prst="rect">
            <a:avLst/>
          </a:prstGeom>
          <a:noFill/>
        </p:spPr>
        <p:txBody>
          <a:bodyPr wrap="square">
            <a:spAutoFit/>
          </a:bodyPr>
          <a:lstStyle/>
          <a:p>
            <a:pPr algn="ctr"/>
            <a:r>
              <a:rPr lang="ru-RU" sz="2400" b="1" i="1" u="sng" dirty="0">
                <a:solidFill>
                  <a:srgbClr val="C00000"/>
                </a:solidFill>
                <a:latin typeface="Arial" panose="020B0604020202020204" pitchFamily="34" charset="0"/>
                <a:cs typeface="Arial" panose="020B0604020202020204" pitchFamily="34" charset="0"/>
              </a:rPr>
              <a:t>Задачи ФОП ДО (новое):</a:t>
            </a:r>
          </a:p>
        </p:txBody>
      </p:sp>
      <p:sp>
        <p:nvSpPr>
          <p:cNvPr id="13" name="Овал 12">
            <a:extLst>
              <a:ext uri="{FF2B5EF4-FFF2-40B4-BE49-F238E27FC236}">
                <a16:creationId xmlns:a16="http://schemas.microsoft.com/office/drawing/2014/main" xmlns="" id="{FDF8553B-856B-443A-8ADF-B136F7899F6D}"/>
              </a:ext>
            </a:extLst>
          </p:cNvPr>
          <p:cNvSpPr/>
          <p:nvPr/>
        </p:nvSpPr>
        <p:spPr>
          <a:xfrm>
            <a:off x="7772400" y="1448126"/>
            <a:ext cx="1349022" cy="68198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a:extLst>
              <a:ext uri="{FF2B5EF4-FFF2-40B4-BE49-F238E27FC236}">
                <a16:creationId xmlns:a16="http://schemas.microsoft.com/office/drawing/2014/main" xmlns="" id="{66703849-E6B5-4A9A-937B-D862677A5CD6}"/>
              </a:ext>
            </a:extLst>
          </p:cNvPr>
          <p:cNvSpPr/>
          <p:nvPr/>
        </p:nvSpPr>
        <p:spPr>
          <a:xfrm>
            <a:off x="1028700" y="3732203"/>
            <a:ext cx="1349022" cy="68198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вал 14">
            <a:extLst>
              <a:ext uri="{FF2B5EF4-FFF2-40B4-BE49-F238E27FC236}">
                <a16:creationId xmlns:a16="http://schemas.microsoft.com/office/drawing/2014/main" xmlns="" id="{D4BA7EA2-3F63-4BEA-A4E9-A1B34DA0B10A}"/>
              </a:ext>
            </a:extLst>
          </p:cNvPr>
          <p:cNvSpPr/>
          <p:nvPr/>
        </p:nvSpPr>
        <p:spPr>
          <a:xfrm>
            <a:off x="6722533" y="3716362"/>
            <a:ext cx="1349022" cy="68198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a:extLst>
              <a:ext uri="{FF2B5EF4-FFF2-40B4-BE49-F238E27FC236}">
                <a16:creationId xmlns:a16="http://schemas.microsoft.com/office/drawing/2014/main" xmlns="" id="{98461410-0ADA-4FCF-991A-AA663D9D2121}"/>
              </a:ext>
            </a:extLst>
          </p:cNvPr>
          <p:cNvSpPr/>
          <p:nvPr/>
        </p:nvSpPr>
        <p:spPr>
          <a:xfrm>
            <a:off x="7772400" y="5461762"/>
            <a:ext cx="1349022" cy="681987"/>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xmlns="" id="{09A56466-BC20-4943-B798-8487964EAC34}"/>
              </a:ext>
            </a:extLst>
          </p:cNvPr>
          <p:cNvSpPr txBox="1"/>
          <p:nvPr/>
        </p:nvSpPr>
        <p:spPr>
          <a:xfrm>
            <a:off x="4195232" y="710311"/>
            <a:ext cx="5195711" cy="1200329"/>
          </a:xfrm>
          <a:prstGeom prst="rect">
            <a:avLst/>
          </a:prstGeom>
          <a:noFill/>
        </p:spPr>
        <p:txBody>
          <a:bodyPr wrap="square">
            <a:spAutoFit/>
          </a:bodyPr>
          <a:lstStyle/>
          <a:p>
            <a:pPr algn="ctr"/>
            <a:r>
              <a:rPr lang="ru-RU" b="1" dirty="0">
                <a:solidFill>
                  <a:schemeClr val="accent6">
                    <a:lumMod val="50000"/>
                  </a:schemeClr>
                </a:solidFill>
                <a:latin typeface="Arial" panose="020B0604020202020204" pitchFamily="34" charset="0"/>
                <a:cs typeface="Arial" panose="020B0604020202020204" pitchFamily="34" charset="0"/>
              </a:rPr>
              <a:t>1. Обеспечить единые для России содержание дошкольного образования планируемые результаты освоения образовательной программы.</a:t>
            </a:r>
          </a:p>
        </p:txBody>
      </p:sp>
      <p:sp>
        <p:nvSpPr>
          <p:cNvPr id="7" name="TextBox 6">
            <a:extLst>
              <a:ext uri="{FF2B5EF4-FFF2-40B4-BE49-F238E27FC236}">
                <a16:creationId xmlns:a16="http://schemas.microsoft.com/office/drawing/2014/main" xmlns="" id="{15D5FC72-C1C2-4D0D-A034-FA217FBFF613}"/>
              </a:ext>
            </a:extLst>
          </p:cNvPr>
          <p:cNvSpPr txBox="1"/>
          <p:nvPr/>
        </p:nvSpPr>
        <p:spPr>
          <a:xfrm>
            <a:off x="1114425" y="2855644"/>
            <a:ext cx="7055555" cy="1477328"/>
          </a:xfrm>
          <a:prstGeom prst="rect">
            <a:avLst/>
          </a:prstGeom>
          <a:noFill/>
        </p:spPr>
        <p:txBody>
          <a:bodyPr wrap="square">
            <a:spAutoFit/>
          </a:bodyPr>
          <a:lstStyle/>
          <a:p>
            <a:pPr algn="ctr"/>
            <a:r>
              <a:rPr lang="ru-RU" b="1" dirty="0">
                <a:solidFill>
                  <a:schemeClr val="accent6">
                    <a:lumMod val="50000"/>
                  </a:schemeClr>
                </a:solidFill>
                <a:latin typeface="Arial" panose="020B0604020202020204" pitchFamily="34" charset="0"/>
                <a:cs typeface="Arial" panose="020B0604020202020204" pitchFamily="34" charset="0"/>
              </a:rPr>
              <a:t>2. Приобщать детей в соответствии с возрастными особенностями к базовым ценностям российского народа, создание условий для формирования ценностного отношения к окружающему миру, становления опыта действий и поступков на основе осмысления ценностей.</a:t>
            </a:r>
          </a:p>
        </p:txBody>
      </p:sp>
      <p:sp>
        <p:nvSpPr>
          <p:cNvPr id="9" name="TextBox 8">
            <a:extLst>
              <a:ext uri="{FF2B5EF4-FFF2-40B4-BE49-F238E27FC236}">
                <a16:creationId xmlns:a16="http://schemas.microsoft.com/office/drawing/2014/main" xmlns="" id="{0511BA86-9447-49A9-8A92-CCDA2F98BE0D}"/>
              </a:ext>
            </a:extLst>
          </p:cNvPr>
          <p:cNvSpPr txBox="1"/>
          <p:nvPr/>
        </p:nvSpPr>
        <p:spPr>
          <a:xfrm>
            <a:off x="3112913" y="4869872"/>
            <a:ext cx="6225821" cy="1477328"/>
          </a:xfrm>
          <a:prstGeom prst="rect">
            <a:avLst/>
          </a:prstGeom>
          <a:noFill/>
        </p:spPr>
        <p:txBody>
          <a:bodyPr wrap="square">
            <a:spAutoFit/>
          </a:bodyPr>
          <a:lstStyle/>
          <a:p>
            <a:pPr algn="ctr"/>
            <a:r>
              <a:rPr lang="ru-RU" b="1" dirty="0">
                <a:solidFill>
                  <a:schemeClr val="accent6">
                    <a:lumMod val="50000"/>
                  </a:schemeClr>
                </a:solidFill>
                <a:latin typeface="Arial" panose="020B0604020202020204" pitchFamily="34" charset="0"/>
                <a:cs typeface="Arial" panose="020B0604020202020204" pitchFamily="34" charset="0"/>
              </a:rPr>
              <a:t>3. Обеспечить достижение детьми на этапе завершения ДО уровня развития, необходимого и достаточного для успешного освоения ими образовательных программ начального общего образования.</a:t>
            </a:r>
          </a:p>
        </p:txBody>
      </p:sp>
    </p:spTree>
    <p:extLst>
      <p:ext uri="{BB962C8B-B14F-4D97-AF65-F5344CB8AC3E}">
        <p14:creationId xmlns:p14="http://schemas.microsoft.com/office/powerpoint/2010/main" val="317126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par>
                                <p:cTn id="18" presetID="2" presetClass="entr" presetSubtype="1" fill="hold" grpId="0" nodeType="withEffect">
                                  <p:stCondLst>
                                    <p:cond delay="0"/>
                                  </p:stCondLst>
                                  <p:iterate type="wd">
                                    <p:tmPct val="10000"/>
                                  </p:iterate>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000" fill="hold"/>
                                        <p:tgtEl>
                                          <p:spTgt spid="5"/>
                                        </p:tgtEl>
                                        <p:attrNameLst>
                                          <p:attrName>ppt_x</p:attrName>
                                        </p:attrNameLst>
                                      </p:cBhvr>
                                      <p:tavLst>
                                        <p:tav tm="0">
                                          <p:val>
                                            <p:strVal val="#ppt_x"/>
                                          </p:val>
                                        </p:tav>
                                        <p:tav tm="100000">
                                          <p:val>
                                            <p:strVal val="#ppt_x"/>
                                          </p:val>
                                        </p:tav>
                                      </p:tavLst>
                                    </p:anim>
                                    <p:anim calcmode="lin" valueType="num">
                                      <p:cBhvr additive="base">
                                        <p:cTn id="21"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additive="base">
                                        <p:cTn id="30" dur="500" fill="hold"/>
                                        <p:tgtEl>
                                          <p:spTgt spid="14"/>
                                        </p:tgtEl>
                                        <p:attrNameLst>
                                          <p:attrName>ppt_x</p:attrName>
                                        </p:attrNameLst>
                                      </p:cBhvr>
                                      <p:tavLst>
                                        <p:tav tm="0">
                                          <p:val>
                                            <p:strVal val="#ppt_x"/>
                                          </p:val>
                                        </p:tav>
                                        <p:tav tm="100000">
                                          <p:val>
                                            <p:strVal val="#ppt_x"/>
                                          </p:val>
                                        </p:tav>
                                      </p:tavLst>
                                    </p:anim>
                                    <p:anim calcmode="lin" valueType="num">
                                      <p:cBhvr additive="base">
                                        <p:cTn id="31" dur="500" fill="hold"/>
                                        <p:tgtEl>
                                          <p:spTgt spid="14"/>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fill="hold"/>
                                        <p:tgtEl>
                                          <p:spTgt spid="15"/>
                                        </p:tgtEl>
                                        <p:attrNameLst>
                                          <p:attrName>ppt_x</p:attrName>
                                        </p:attrNameLst>
                                      </p:cBhvr>
                                      <p:tavLst>
                                        <p:tav tm="0">
                                          <p:val>
                                            <p:strVal val="#ppt_x"/>
                                          </p:val>
                                        </p:tav>
                                        <p:tav tm="100000">
                                          <p:val>
                                            <p:strVal val="#ppt_x"/>
                                          </p:val>
                                        </p:tav>
                                      </p:tavLst>
                                    </p:anim>
                                    <p:anim calcmode="lin" valueType="num">
                                      <p:cBhvr additive="base">
                                        <p:cTn id="35" dur="500" fill="hold"/>
                                        <p:tgtEl>
                                          <p:spTgt spid="15"/>
                                        </p:tgtEl>
                                        <p:attrNameLst>
                                          <p:attrName>ppt_y</p:attrName>
                                        </p:attrNameLst>
                                      </p:cBhvr>
                                      <p:tavLst>
                                        <p:tav tm="0">
                                          <p:val>
                                            <p:strVal val="1+#ppt_h/2"/>
                                          </p:val>
                                        </p:tav>
                                        <p:tav tm="100000">
                                          <p:val>
                                            <p:strVal val="#ppt_y"/>
                                          </p:val>
                                        </p:tav>
                                      </p:tavLst>
                                    </p:anim>
                                  </p:childTnLst>
                                </p:cTn>
                              </p:par>
                              <p:par>
                                <p:cTn id="36" presetID="2" presetClass="entr" presetSubtype="1" fill="hold" grpId="0" nodeType="withEffect">
                                  <p:stCondLst>
                                    <p:cond delay="0"/>
                                  </p:stCondLst>
                                  <p:iterate type="wd">
                                    <p:tmPct val="10000"/>
                                  </p:iterate>
                                  <p:childTnLst>
                                    <p:set>
                                      <p:cBhvr>
                                        <p:cTn id="37" dur="1" fill="hold">
                                          <p:stCondLst>
                                            <p:cond delay="0"/>
                                          </p:stCondLst>
                                        </p:cTn>
                                        <p:tgtEl>
                                          <p:spTgt spid="7"/>
                                        </p:tgtEl>
                                        <p:attrNameLst>
                                          <p:attrName>style.visibility</p:attrName>
                                        </p:attrNameLst>
                                      </p:cBhvr>
                                      <p:to>
                                        <p:strVal val="visible"/>
                                      </p:to>
                                    </p:set>
                                    <p:anim calcmode="lin" valueType="num">
                                      <p:cBhvr additive="base">
                                        <p:cTn id="38" dur="1000" fill="hold"/>
                                        <p:tgtEl>
                                          <p:spTgt spid="7"/>
                                        </p:tgtEl>
                                        <p:attrNameLst>
                                          <p:attrName>ppt_x</p:attrName>
                                        </p:attrNameLst>
                                      </p:cBhvr>
                                      <p:tavLst>
                                        <p:tav tm="0">
                                          <p:val>
                                            <p:strVal val="#ppt_x"/>
                                          </p:val>
                                        </p:tav>
                                        <p:tav tm="100000">
                                          <p:val>
                                            <p:strVal val="#ppt_x"/>
                                          </p:val>
                                        </p:tav>
                                      </p:tavLst>
                                    </p:anim>
                                    <p:anim calcmode="lin" valueType="num">
                                      <p:cBhvr additive="base">
                                        <p:cTn id="39" dur="10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fill="hold"/>
                                        <p:tgtEl>
                                          <p:spTgt spid="16"/>
                                        </p:tgtEl>
                                        <p:attrNameLst>
                                          <p:attrName>ppt_x</p:attrName>
                                        </p:attrNameLst>
                                      </p:cBhvr>
                                      <p:tavLst>
                                        <p:tav tm="0">
                                          <p:val>
                                            <p:strVal val="#ppt_x"/>
                                          </p:val>
                                        </p:tav>
                                        <p:tav tm="100000">
                                          <p:val>
                                            <p:strVal val="#ppt_x"/>
                                          </p:val>
                                        </p:tav>
                                      </p:tavLst>
                                    </p:anim>
                                    <p:anim calcmode="lin" valueType="num">
                                      <p:cBhvr additive="base">
                                        <p:cTn id="49" dur="500" fill="hold"/>
                                        <p:tgtEl>
                                          <p:spTgt spid="16"/>
                                        </p:tgtEl>
                                        <p:attrNameLst>
                                          <p:attrName>ppt_y</p:attrName>
                                        </p:attrNameLst>
                                      </p:cBhvr>
                                      <p:tavLst>
                                        <p:tav tm="0">
                                          <p:val>
                                            <p:strVal val="1+#ppt_h/2"/>
                                          </p:val>
                                        </p:tav>
                                        <p:tav tm="100000">
                                          <p:val>
                                            <p:strVal val="#ppt_y"/>
                                          </p:val>
                                        </p:tav>
                                      </p:tavLst>
                                    </p:anim>
                                  </p:childTnLst>
                                </p:cTn>
                              </p:par>
                              <p:par>
                                <p:cTn id="50" presetID="2" presetClass="entr" presetSubtype="1" fill="hold" grpId="0" nodeType="withEffect">
                                  <p:stCondLst>
                                    <p:cond delay="0"/>
                                  </p:stCondLst>
                                  <p:iterate type="wd">
                                    <p:tmPct val="10000"/>
                                  </p:iterate>
                                  <p:childTnLst>
                                    <p:set>
                                      <p:cBhvr>
                                        <p:cTn id="51" dur="1" fill="hold">
                                          <p:stCondLst>
                                            <p:cond delay="0"/>
                                          </p:stCondLst>
                                        </p:cTn>
                                        <p:tgtEl>
                                          <p:spTgt spid="9"/>
                                        </p:tgtEl>
                                        <p:attrNameLst>
                                          <p:attrName>style.visibility</p:attrName>
                                        </p:attrNameLst>
                                      </p:cBhvr>
                                      <p:to>
                                        <p:strVal val="visible"/>
                                      </p:to>
                                    </p:set>
                                    <p:anim calcmode="lin" valueType="num">
                                      <p:cBhvr additive="base">
                                        <p:cTn id="52" dur="1000" fill="hold"/>
                                        <p:tgtEl>
                                          <p:spTgt spid="9"/>
                                        </p:tgtEl>
                                        <p:attrNameLst>
                                          <p:attrName>ppt_x</p:attrName>
                                        </p:attrNameLst>
                                      </p:cBhvr>
                                      <p:tavLst>
                                        <p:tav tm="0">
                                          <p:val>
                                            <p:strVal val="#ppt_x"/>
                                          </p:val>
                                        </p:tav>
                                        <p:tav tm="100000">
                                          <p:val>
                                            <p:strVal val="#ppt_x"/>
                                          </p:val>
                                        </p:tav>
                                      </p:tavLst>
                                    </p:anim>
                                    <p:anim calcmode="lin" valueType="num">
                                      <p:cBhvr additive="base">
                                        <p:cTn id="53" dur="1000" fill="hold"/>
                                        <p:tgtEl>
                                          <p:spTgt spid="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3" grpId="0"/>
      <p:bldP spid="13" grpId="0" animBg="1"/>
      <p:bldP spid="14" grpId="0" animBg="1"/>
      <p:bldP spid="15" grpId="0" animBg="1"/>
      <p:bldP spid="16" grpId="0" animBg="1"/>
      <p:bldP spid="5"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0EF2A180-A692-46F7-8CD4-FD6573EB6F53}"/>
              </a:ext>
            </a:extLst>
          </p:cNvPr>
          <p:cNvSpPr txBox="1"/>
          <p:nvPr/>
        </p:nvSpPr>
        <p:spPr>
          <a:xfrm>
            <a:off x="-1484490" y="2767280"/>
            <a:ext cx="4955822" cy="1323439"/>
          </a:xfrm>
          <a:prstGeom prst="rect">
            <a:avLst/>
          </a:prstGeom>
          <a:noFill/>
        </p:spPr>
        <p:txBody>
          <a:bodyPr wrap="square">
            <a:spAutoFit/>
          </a:bodyPr>
          <a:lstStyle/>
          <a:p>
            <a:pPr algn="ctr"/>
            <a:r>
              <a:rPr lang="ru-RU" sz="2000" b="1" dirty="0">
                <a:solidFill>
                  <a:srgbClr val="A53010"/>
                </a:solidFill>
                <a:latin typeface="Calibri" panose="020F0502020204030204" pitchFamily="34" charset="0"/>
                <a:cs typeface="Calibri" panose="020F0502020204030204" pitchFamily="34" charset="0"/>
              </a:rPr>
              <a:t>Педагоги </a:t>
            </a:r>
          </a:p>
          <a:p>
            <a:pPr algn="ctr"/>
            <a:endParaRPr lang="ru-RU" sz="2000" b="1" dirty="0">
              <a:solidFill>
                <a:srgbClr val="A53010"/>
              </a:solidFill>
              <a:latin typeface="Calibri" panose="020F0502020204030204" pitchFamily="34" charset="0"/>
              <a:cs typeface="Calibri" panose="020F0502020204030204" pitchFamily="34" charset="0"/>
            </a:endParaRPr>
          </a:p>
          <a:p>
            <a:pPr algn="ctr"/>
            <a:endParaRPr lang="ru-RU" sz="2000" b="1" dirty="0">
              <a:solidFill>
                <a:srgbClr val="A53010"/>
              </a:solidFill>
              <a:latin typeface="Calibri" panose="020F0502020204030204" pitchFamily="34" charset="0"/>
              <a:cs typeface="Calibri" panose="020F0502020204030204" pitchFamily="34" charset="0"/>
            </a:endParaRPr>
          </a:p>
          <a:p>
            <a:pPr algn="ctr"/>
            <a:r>
              <a:rPr lang="ru-RU" sz="2000" b="1" dirty="0">
                <a:solidFill>
                  <a:srgbClr val="A53010"/>
                </a:solidFill>
                <a:latin typeface="Calibri" panose="020F0502020204030204" pitchFamily="34" charset="0"/>
                <a:cs typeface="Calibri" panose="020F0502020204030204" pitchFamily="34" charset="0"/>
              </a:rPr>
              <a:t>должны:</a:t>
            </a:r>
          </a:p>
        </p:txBody>
      </p:sp>
      <p:sp>
        <p:nvSpPr>
          <p:cNvPr id="7" name="TextBox 6">
            <a:extLst>
              <a:ext uri="{FF2B5EF4-FFF2-40B4-BE49-F238E27FC236}">
                <a16:creationId xmlns:a16="http://schemas.microsoft.com/office/drawing/2014/main" xmlns="" id="{340CBC67-5538-47CD-96BD-AC66B1F12799}"/>
              </a:ext>
            </a:extLst>
          </p:cNvPr>
          <p:cNvSpPr txBox="1"/>
          <p:nvPr/>
        </p:nvSpPr>
        <p:spPr>
          <a:xfrm>
            <a:off x="352779" y="1317025"/>
            <a:ext cx="5700888" cy="584775"/>
          </a:xfrm>
          <a:prstGeom prst="rect">
            <a:avLst/>
          </a:prstGeom>
          <a:solidFill>
            <a:schemeClr val="accent1">
              <a:lumMod val="20000"/>
              <a:lumOff val="80000"/>
            </a:schemeClr>
          </a:solidFill>
          <a:ln w="25400">
            <a:noFill/>
          </a:ln>
          <a:effectLst>
            <a:glow rad="101600">
              <a:srgbClr val="A53010"/>
            </a:glow>
          </a:effectLst>
        </p:spPr>
        <p:txBody>
          <a:bodyPr wrap="square">
            <a:spAutoFit/>
          </a:bodyPr>
          <a:lstStyle/>
          <a:p>
            <a:pPr algn="ctr"/>
            <a:r>
              <a:rPr lang="ru-RU" sz="1600" b="1" dirty="0">
                <a:solidFill>
                  <a:schemeClr val="accent1">
                    <a:lumMod val="50000"/>
                  </a:schemeClr>
                </a:solidFill>
                <a:latin typeface="Calibri" panose="020F0502020204030204" pitchFamily="34" charset="0"/>
                <a:cs typeface="Calibri" panose="020F0502020204030204" pitchFamily="34" charset="0"/>
              </a:rPr>
              <a:t>выстраивать образовательную деятельность на основе индивидуальных особенностей каждого ребенка;</a:t>
            </a:r>
          </a:p>
        </p:txBody>
      </p:sp>
      <p:sp>
        <p:nvSpPr>
          <p:cNvPr id="9" name="TextBox 8">
            <a:extLst>
              <a:ext uri="{FF2B5EF4-FFF2-40B4-BE49-F238E27FC236}">
                <a16:creationId xmlns:a16="http://schemas.microsoft.com/office/drawing/2014/main" xmlns="" id="{BB3C365B-BB11-460C-9E03-4B80EAD39380}"/>
              </a:ext>
            </a:extLst>
          </p:cNvPr>
          <p:cNvSpPr txBox="1"/>
          <p:nvPr/>
        </p:nvSpPr>
        <p:spPr>
          <a:xfrm>
            <a:off x="4120587" y="3079285"/>
            <a:ext cx="5700888" cy="830997"/>
          </a:xfrm>
          <a:prstGeom prst="rect">
            <a:avLst/>
          </a:prstGeom>
          <a:solidFill>
            <a:schemeClr val="accent1">
              <a:lumMod val="20000"/>
              <a:lumOff val="80000"/>
            </a:schemeClr>
          </a:solidFill>
          <a:ln w="25400">
            <a:noFill/>
          </a:ln>
          <a:effectLst>
            <a:glow rad="101600">
              <a:srgbClr val="A53010"/>
            </a:glow>
          </a:effectLst>
        </p:spPr>
        <p:txBody>
          <a:bodyPr wrap="square">
            <a:spAutoFit/>
          </a:bodyPr>
          <a:lstStyle/>
          <a:p>
            <a:pPr algn="ctr"/>
            <a:r>
              <a:rPr lang="ru-RU" sz="1600" b="1" dirty="0">
                <a:solidFill>
                  <a:schemeClr val="accent1">
                    <a:lumMod val="50000"/>
                  </a:schemeClr>
                </a:solidFill>
                <a:latin typeface="Calibri" panose="020F0502020204030204" pitchFamily="34" charset="0"/>
                <a:cs typeface="Calibri" panose="020F0502020204030204" pitchFamily="34" charset="0"/>
              </a:rPr>
              <a:t>обеспечивать сотрудничество родителей и детей, совершеннолетних членов семьи, которые принимают участие в их воспитании;</a:t>
            </a:r>
          </a:p>
        </p:txBody>
      </p:sp>
      <p:sp>
        <p:nvSpPr>
          <p:cNvPr id="11" name="TextBox 10">
            <a:extLst>
              <a:ext uri="{FF2B5EF4-FFF2-40B4-BE49-F238E27FC236}">
                <a16:creationId xmlns:a16="http://schemas.microsoft.com/office/drawing/2014/main" xmlns="" id="{9C3586BD-3DCF-4253-8B28-4D875A1D4B28}"/>
              </a:ext>
            </a:extLst>
          </p:cNvPr>
          <p:cNvSpPr txBox="1"/>
          <p:nvPr/>
        </p:nvSpPr>
        <p:spPr>
          <a:xfrm>
            <a:off x="1772569" y="4073252"/>
            <a:ext cx="5700888" cy="830997"/>
          </a:xfrm>
          <a:prstGeom prst="rect">
            <a:avLst/>
          </a:prstGeom>
          <a:solidFill>
            <a:schemeClr val="accent1">
              <a:lumMod val="20000"/>
              <a:lumOff val="80000"/>
            </a:schemeClr>
          </a:solidFill>
          <a:ln w="25400">
            <a:noFill/>
          </a:ln>
          <a:effectLst>
            <a:glow rad="101600">
              <a:srgbClr val="A53010"/>
            </a:glow>
          </a:effectLst>
        </p:spPr>
        <p:txBody>
          <a:bodyPr wrap="square">
            <a:spAutoFit/>
          </a:bodyPr>
          <a:lstStyle/>
          <a:p>
            <a:pPr algn="ctr"/>
            <a:r>
              <a:rPr lang="ru-RU" sz="1600" b="1" dirty="0">
                <a:solidFill>
                  <a:schemeClr val="accent1">
                    <a:lumMod val="50000"/>
                  </a:schemeClr>
                </a:solidFill>
                <a:latin typeface="Calibri" panose="020F0502020204030204" pitchFamily="34" charset="0"/>
                <a:cs typeface="Calibri" panose="020F0502020204030204" pitchFamily="34" charset="0"/>
              </a:rPr>
              <a:t>поддерживать инициативу детей в различных видах деятельности приобщать их к социокультурным нормам, традициям семьи, общества и государства;</a:t>
            </a:r>
          </a:p>
        </p:txBody>
      </p:sp>
      <p:sp>
        <p:nvSpPr>
          <p:cNvPr id="13" name="TextBox 12">
            <a:extLst>
              <a:ext uri="{FF2B5EF4-FFF2-40B4-BE49-F238E27FC236}">
                <a16:creationId xmlns:a16="http://schemas.microsoft.com/office/drawing/2014/main" xmlns="" id="{E9042621-EEA8-45A6-9D7B-400303FC5008}"/>
              </a:ext>
            </a:extLst>
          </p:cNvPr>
          <p:cNvSpPr txBox="1"/>
          <p:nvPr/>
        </p:nvSpPr>
        <p:spPr>
          <a:xfrm>
            <a:off x="352779" y="5535936"/>
            <a:ext cx="5700888" cy="584775"/>
          </a:xfrm>
          <a:prstGeom prst="rect">
            <a:avLst/>
          </a:prstGeom>
          <a:solidFill>
            <a:schemeClr val="accent1">
              <a:lumMod val="20000"/>
              <a:lumOff val="80000"/>
            </a:schemeClr>
          </a:solidFill>
          <a:ln w="25400">
            <a:noFill/>
          </a:ln>
          <a:effectLst>
            <a:glow rad="101600">
              <a:srgbClr val="A53010"/>
            </a:glow>
          </a:effectLst>
        </p:spPr>
        <p:txBody>
          <a:bodyPr wrap="square">
            <a:spAutoFit/>
          </a:bodyPr>
          <a:lstStyle/>
          <a:p>
            <a:pPr algn="ctr"/>
            <a:r>
              <a:rPr lang="ru-RU" sz="1600" b="1" dirty="0">
                <a:solidFill>
                  <a:schemeClr val="accent1">
                    <a:lumMod val="50000"/>
                  </a:schemeClr>
                </a:solidFill>
                <a:latin typeface="Calibri" panose="020F0502020204030204" pitchFamily="34" charset="0"/>
                <a:cs typeface="Calibri" panose="020F0502020204030204" pitchFamily="34" charset="0"/>
              </a:rPr>
              <a:t>формировать познавательные интересы и познавательные действия в различных видах деятельности;</a:t>
            </a:r>
          </a:p>
        </p:txBody>
      </p:sp>
      <p:sp>
        <p:nvSpPr>
          <p:cNvPr id="15" name="TextBox 14">
            <a:extLst>
              <a:ext uri="{FF2B5EF4-FFF2-40B4-BE49-F238E27FC236}">
                <a16:creationId xmlns:a16="http://schemas.microsoft.com/office/drawing/2014/main" xmlns="" id="{E5EA03F6-F9AA-4D2D-AD54-1912B9FC8B7E}"/>
              </a:ext>
            </a:extLst>
          </p:cNvPr>
          <p:cNvSpPr txBox="1"/>
          <p:nvPr/>
        </p:nvSpPr>
        <p:spPr>
          <a:xfrm>
            <a:off x="4120587" y="5067219"/>
            <a:ext cx="5700888" cy="338554"/>
          </a:xfrm>
          <a:prstGeom prst="rect">
            <a:avLst/>
          </a:prstGeom>
          <a:solidFill>
            <a:schemeClr val="accent1">
              <a:lumMod val="20000"/>
              <a:lumOff val="80000"/>
            </a:schemeClr>
          </a:solidFill>
          <a:ln w="25400">
            <a:noFill/>
          </a:ln>
          <a:effectLst>
            <a:glow rad="101600">
              <a:srgbClr val="A53010"/>
            </a:glow>
          </a:effectLst>
        </p:spPr>
        <p:txBody>
          <a:bodyPr wrap="square">
            <a:spAutoFit/>
          </a:bodyPr>
          <a:lstStyle/>
          <a:p>
            <a:pPr algn="ctr"/>
            <a:r>
              <a:rPr lang="ru-RU" sz="1600" b="1" dirty="0">
                <a:solidFill>
                  <a:schemeClr val="accent1">
                    <a:lumMod val="50000"/>
                  </a:schemeClr>
                </a:solidFill>
                <a:latin typeface="Calibri" panose="020F0502020204030204" pitchFamily="34" charset="0"/>
                <a:cs typeface="Calibri" panose="020F0502020204030204" pitchFamily="34" charset="0"/>
              </a:rPr>
              <a:t>учитывать этнокультурную ситуацию развития детей;</a:t>
            </a:r>
          </a:p>
        </p:txBody>
      </p:sp>
      <p:sp>
        <p:nvSpPr>
          <p:cNvPr id="17" name="TextBox 16">
            <a:extLst>
              <a:ext uri="{FF2B5EF4-FFF2-40B4-BE49-F238E27FC236}">
                <a16:creationId xmlns:a16="http://schemas.microsoft.com/office/drawing/2014/main" xmlns="" id="{9A397DDD-79D8-43ED-AAEF-A9A061BEE20B}"/>
              </a:ext>
            </a:extLst>
          </p:cNvPr>
          <p:cNvSpPr txBox="1"/>
          <p:nvPr/>
        </p:nvSpPr>
        <p:spPr>
          <a:xfrm>
            <a:off x="1721625" y="2084250"/>
            <a:ext cx="5881510" cy="830997"/>
          </a:xfrm>
          <a:prstGeom prst="rect">
            <a:avLst/>
          </a:prstGeom>
          <a:solidFill>
            <a:schemeClr val="accent1">
              <a:lumMod val="20000"/>
              <a:lumOff val="80000"/>
            </a:schemeClr>
          </a:solidFill>
          <a:ln w="25400">
            <a:noFill/>
          </a:ln>
          <a:effectLst>
            <a:glow rad="101600">
              <a:srgbClr val="A53010"/>
            </a:glow>
          </a:effectLst>
        </p:spPr>
        <p:txBody>
          <a:bodyPr wrap="square">
            <a:spAutoFit/>
          </a:bodyPr>
          <a:lstStyle/>
          <a:p>
            <a:pPr algn="ctr"/>
            <a:r>
              <a:rPr lang="ru-RU" sz="1600" b="1" dirty="0">
                <a:solidFill>
                  <a:schemeClr val="accent1">
                    <a:lumMod val="50000"/>
                  </a:schemeClr>
                </a:solidFill>
                <a:latin typeface="Calibri" panose="020F0502020204030204" pitchFamily="34" charset="0"/>
                <a:cs typeface="Calibri" panose="020F0502020204030204" pitchFamily="34" charset="0"/>
              </a:rPr>
              <a:t>обеспечивать возрастную адекватность дошкольного образования, когда условия, требования, методы соответствуют возрасту и особенностям развития детей;</a:t>
            </a:r>
          </a:p>
        </p:txBody>
      </p:sp>
      <p:sp>
        <p:nvSpPr>
          <p:cNvPr id="19" name="TextBox 18">
            <a:extLst>
              <a:ext uri="{FF2B5EF4-FFF2-40B4-BE49-F238E27FC236}">
                <a16:creationId xmlns:a16="http://schemas.microsoft.com/office/drawing/2014/main" xmlns="" id="{93E638B5-6585-4B71-8024-E0F2913A47EB}"/>
              </a:ext>
            </a:extLst>
          </p:cNvPr>
          <p:cNvSpPr txBox="1"/>
          <p:nvPr/>
        </p:nvSpPr>
        <p:spPr>
          <a:xfrm>
            <a:off x="3809856" y="6250874"/>
            <a:ext cx="5881510" cy="338554"/>
          </a:xfrm>
          <a:prstGeom prst="rect">
            <a:avLst/>
          </a:prstGeom>
          <a:solidFill>
            <a:schemeClr val="accent1">
              <a:lumMod val="20000"/>
              <a:lumOff val="80000"/>
            </a:schemeClr>
          </a:solidFill>
          <a:ln w="25400">
            <a:noFill/>
          </a:ln>
          <a:effectLst>
            <a:glow rad="101600">
              <a:srgbClr val="A53010"/>
            </a:glow>
          </a:effectLst>
        </p:spPr>
        <p:txBody>
          <a:bodyPr wrap="square">
            <a:spAutoFit/>
          </a:bodyPr>
          <a:lstStyle/>
          <a:p>
            <a:pPr algn="ctr"/>
            <a:r>
              <a:rPr lang="ru-RU" sz="1600" b="1" dirty="0">
                <a:solidFill>
                  <a:schemeClr val="accent1">
                    <a:lumMod val="50000"/>
                  </a:schemeClr>
                </a:solidFill>
                <a:latin typeface="Calibri" panose="020F0502020204030204" pitchFamily="34" charset="0"/>
                <a:cs typeface="Calibri" panose="020F0502020204030204" pitchFamily="34" charset="0"/>
              </a:rPr>
              <a:t>организовывать сотрудничество ДОО с семьей.</a:t>
            </a:r>
          </a:p>
        </p:txBody>
      </p:sp>
      <p:sp>
        <p:nvSpPr>
          <p:cNvPr id="21" name="TextBox 20">
            <a:extLst>
              <a:ext uri="{FF2B5EF4-FFF2-40B4-BE49-F238E27FC236}">
                <a16:creationId xmlns:a16="http://schemas.microsoft.com/office/drawing/2014/main" xmlns="" id="{AFC3FA79-F325-4A31-AA12-A2FE34A68A37}"/>
              </a:ext>
            </a:extLst>
          </p:cNvPr>
          <p:cNvSpPr txBox="1"/>
          <p:nvPr/>
        </p:nvSpPr>
        <p:spPr>
          <a:xfrm>
            <a:off x="-1165364" y="285778"/>
            <a:ext cx="5875866" cy="523220"/>
          </a:xfrm>
          <a:prstGeom prst="rect">
            <a:avLst/>
          </a:prstGeom>
          <a:noFill/>
        </p:spPr>
        <p:txBody>
          <a:bodyPr wrap="square">
            <a:spAutoFit/>
          </a:bodyPr>
          <a:lstStyle/>
          <a:p>
            <a:pPr algn="ctr"/>
            <a:r>
              <a:rPr lang="ru-RU" sz="2800" b="1" i="1" u="sng" dirty="0">
                <a:solidFill>
                  <a:srgbClr val="A53010"/>
                </a:solidFill>
                <a:latin typeface="Calibri" panose="020F0502020204030204" pitchFamily="34" charset="0"/>
                <a:cs typeface="Calibri" panose="020F0502020204030204" pitchFamily="34" charset="0"/>
              </a:rPr>
              <a:t>Принципы ФОП ДО:</a:t>
            </a:r>
          </a:p>
        </p:txBody>
      </p:sp>
      <p:sp>
        <p:nvSpPr>
          <p:cNvPr id="23" name="TextBox 22">
            <a:extLst>
              <a:ext uri="{FF2B5EF4-FFF2-40B4-BE49-F238E27FC236}">
                <a16:creationId xmlns:a16="http://schemas.microsoft.com/office/drawing/2014/main" xmlns="" id="{AB1E3522-15C7-473A-B309-C12DF34B0213}"/>
              </a:ext>
            </a:extLst>
          </p:cNvPr>
          <p:cNvSpPr txBox="1"/>
          <p:nvPr/>
        </p:nvSpPr>
        <p:spPr>
          <a:xfrm>
            <a:off x="3049266" y="202913"/>
            <a:ext cx="7076867" cy="646331"/>
          </a:xfrm>
          <a:prstGeom prst="rect">
            <a:avLst/>
          </a:prstGeom>
          <a:noFill/>
        </p:spPr>
        <p:txBody>
          <a:bodyPr wrap="square">
            <a:spAutoFit/>
          </a:bodyPr>
          <a:lstStyle/>
          <a:p>
            <a:pPr algn="ctr"/>
            <a:r>
              <a:rPr lang="ru-RU" b="1" u="sng" dirty="0">
                <a:solidFill>
                  <a:srgbClr val="A53010"/>
                </a:solidFill>
              </a:rPr>
              <a:t>Ребенок – участник образовательных отношений, который полноценно проживает все этапы детства.</a:t>
            </a:r>
          </a:p>
        </p:txBody>
      </p:sp>
      <p:pic>
        <p:nvPicPr>
          <p:cNvPr id="8194" name="Picture 2">
            <a:extLst>
              <a:ext uri="{FF2B5EF4-FFF2-40B4-BE49-F238E27FC236}">
                <a16:creationId xmlns:a16="http://schemas.microsoft.com/office/drawing/2014/main" xmlns="" id="{422DAB00-9B84-4CE2-B55E-FFEC87A1A46B}"/>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786402" y="804056"/>
            <a:ext cx="1766819" cy="2324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9478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 calcmode="lin" valueType="num">
                                      <p:cBhvr>
                                        <p:cTn id="14" dur="500" fill="hold"/>
                                        <p:tgtEl>
                                          <p:spTgt spid="23"/>
                                        </p:tgtEl>
                                        <p:attrNameLst>
                                          <p:attrName>ppt_w</p:attrName>
                                        </p:attrNameLst>
                                      </p:cBhvr>
                                      <p:tavLst>
                                        <p:tav tm="0">
                                          <p:val>
                                            <p:fltVal val="0"/>
                                          </p:val>
                                        </p:tav>
                                        <p:tav tm="100000">
                                          <p:val>
                                            <p:strVal val="#ppt_w"/>
                                          </p:val>
                                        </p:tav>
                                      </p:tavLst>
                                    </p:anim>
                                    <p:anim calcmode="lin" valueType="num">
                                      <p:cBhvr>
                                        <p:cTn id="15" dur="500" fill="hold"/>
                                        <p:tgtEl>
                                          <p:spTgt spid="23"/>
                                        </p:tgtEl>
                                        <p:attrNameLst>
                                          <p:attrName>ppt_h</p:attrName>
                                        </p:attrNameLst>
                                      </p:cBhvr>
                                      <p:tavLst>
                                        <p:tav tm="0">
                                          <p:val>
                                            <p:fltVal val="0"/>
                                          </p:val>
                                        </p:tav>
                                        <p:tav tm="100000">
                                          <p:val>
                                            <p:strVal val="#ppt_h"/>
                                          </p:val>
                                        </p:tav>
                                      </p:tavLst>
                                    </p:anim>
                                    <p:animEffect transition="in" filter="fade">
                                      <p:cBhvr>
                                        <p:cTn id="16" dur="500"/>
                                        <p:tgtEl>
                                          <p:spTgt spid="23"/>
                                        </p:tgtEl>
                                      </p:cBhvr>
                                    </p:animEffect>
                                  </p:childTnLst>
                                </p:cTn>
                              </p:par>
                              <p:par>
                                <p:cTn id="17" presetID="53" presetClass="entr" presetSubtype="16" fill="hold" nodeType="withEffect">
                                  <p:stCondLst>
                                    <p:cond delay="0"/>
                                  </p:stCondLst>
                                  <p:childTnLst>
                                    <p:set>
                                      <p:cBhvr>
                                        <p:cTn id="18" dur="1" fill="hold">
                                          <p:stCondLst>
                                            <p:cond delay="0"/>
                                          </p:stCondLst>
                                        </p:cTn>
                                        <p:tgtEl>
                                          <p:spTgt spid="8194"/>
                                        </p:tgtEl>
                                        <p:attrNameLst>
                                          <p:attrName>style.visibility</p:attrName>
                                        </p:attrNameLst>
                                      </p:cBhvr>
                                      <p:to>
                                        <p:strVal val="visible"/>
                                      </p:to>
                                    </p:set>
                                    <p:anim calcmode="lin" valueType="num">
                                      <p:cBhvr>
                                        <p:cTn id="19" dur="500" fill="hold"/>
                                        <p:tgtEl>
                                          <p:spTgt spid="8194"/>
                                        </p:tgtEl>
                                        <p:attrNameLst>
                                          <p:attrName>ppt_w</p:attrName>
                                        </p:attrNameLst>
                                      </p:cBhvr>
                                      <p:tavLst>
                                        <p:tav tm="0">
                                          <p:val>
                                            <p:fltVal val="0"/>
                                          </p:val>
                                        </p:tav>
                                        <p:tav tm="100000">
                                          <p:val>
                                            <p:strVal val="#ppt_w"/>
                                          </p:val>
                                        </p:tav>
                                      </p:tavLst>
                                    </p:anim>
                                    <p:anim calcmode="lin" valueType="num">
                                      <p:cBhvr>
                                        <p:cTn id="20" dur="500" fill="hold"/>
                                        <p:tgtEl>
                                          <p:spTgt spid="8194"/>
                                        </p:tgtEl>
                                        <p:attrNameLst>
                                          <p:attrName>ppt_h</p:attrName>
                                        </p:attrNameLst>
                                      </p:cBhvr>
                                      <p:tavLst>
                                        <p:tav tm="0">
                                          <p:val>
                                            <p:fltVal val="0"/>
                                          </p:val>
                                        </p:tav>
                                        <p:tav tm="100000">
                                          <p:val>
                                            <p:strVal val="#ppt_h"/>
                                          </p:val>
                                        </p:tav>
                                      </p:tavLst>
                                    </p:anim>
                                    <p:animEffect transition="in" filter="fade">
                                      <p:cBhvr>
                                        <p:cTn id="21" dur="500"/>
                                        <p:tgtEl>
                                          <p:spTgt spid="8194"/>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iterate type="wd">
                                    <p:tmPct val="5000"/>
                                  </p:iterate>
                                  <p:childTnLst>
                                    <p:set>
                                      <p:cBhvr>
                                        <p:cTn id="30" dur="1" fill="hold">
                                          <p:stCondLst>
                                            <p:cond delay="0"/>
                                          </p:stCondLst>
                                        </p:cTn>
                                        <p:tgtEl>
                                          <p:spTgt spid="7"/>
                                        </p:tgtEl>
                                        <p:attrNameLst>
                                          <p:attrName>style.visibility</p:attrName>
                                        </p:attrNameLst>
                                      </p:cBhvr>
                                      <p:to>
                                        <p:strVal val="visible"/>
                                      </p:to>
                                    </p:set>
                                    <p:animEffect transition="in" filter="wheel(1)">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iterate type="wd">
                                    <p:tmPct val="5000"/>
                                  </p:iterate>
                                  <p:childTnLst>
                                    <p:set>
                                      <p:cBhvr>
                                        <p:cTn id="35" dur="1" fill="hold">
                                          <p:stCondLst>
                                            <p:cond delay="0"/>
                                          </p:stCondLst>
                                        </p:cTn>
                                        <p:tgtEl>
                                          <p:spTgt spid="17"/>
                                        </p:tgtEl>
                                        <p:attrNameLst>
                                          <p:attrName>style.visibility</p:attrName>
                                        </p:attrNameLst>
                                      </p:cBhvr>
                                      <p:to>
                                        <p:strVal val="visible"/>
                                      </p:to>
                                    </p:set>
                                    <p:animEffect transition="in" filter="wheel(1)">
                                      <p:cBhvr>
                                        <p:cTn id="36" dur="1000"/>
                                        <p:tgtEl>
                                          <p:spTgt spid="17"/>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iterate type="wd">
                                    <p:tmPct val="5000"/>
                                  </p:iterate>
                                  <p:childTnLst>
                                    <p:set>
                                      <p:cBhvr>
                                        <p:cTn id="40" dur="1" fill="hold">
                                          <p:stCondLst>
                                            <p:cond delay="0"/>
                                          </p:stCondLst>
                                        </p:cTn>
                                        <p:tgtEl>
                                          <p:spTgt spid="9"/>
                                        </p:tgtEl>
                                        <p:attrNameLst>
                                          <p:attrName>style.visibility</p:attrName>
                                        </p:attrNameLst>
                                      </p:cBhvr>
                                      <p:to>
                                        <p:strVal val="visible"/>
                                      </p:to>
                                    </p:set>
                                    <p:animEffect transition="in" filter="wheel(1)">
                                      <p:cBhvr>
                                        <p:cTn id="41" dur="1000"/>
                                        <p:tgtEl>
                                          <p:spTgt spid="9"/>
                                        </p:tgtEl>
                                      </p:cBhvr>
                                    </p:animEffect>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grpId="0" nodeType="clickEffect">
                                  <p:stCondLst>
                                    <p:cond delay="0"/>
                                  </p:stCondLst>
                                  <p:iterate type="wd">
                                    <p:tmPct val="5000"/>
                                  </p:iterate>
                                  <p:childTnLst>
                                    <p:set>
                                      <p:cBhvr>
                                        <p:cTn id="45" dur="1" fill="hold">
                                          <p:stCondLst>
                                            <p:cond delay="0"/>
                                          </p:stCondLst>
                                        </p:cTn>
                                        <p:tgtEl>
                                          <p:spTgt spid="11"/>
                                        </p:tgtEl>
                                        <p:attrNameLst>
                                          <p:attrName>style.visibility</p:attrName>
                                        </p:attrNameLst>
                                      </p:cBhvr>
                                      <p:to>
                                        <p:strVal val="visible"/>
                                      </p:to>
                                    </p:set>
                                    <p:animEffect transition="in" filter="wheel(1)">
                                      <p:cBhvr>
                                        <p:cTn id="46" dur="10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grpId="0" nodeType="clickEffect">
                                  <p:stCondLst>
                                    <p:cond delay="0"/>
                                  </p:stCondLst>
                                  <p:iterate type="wd">
                                    <p:tmPct val="5000"/>
                                  </p:iterate>
                                  <p:childTnLst>
                                    <p:set>
                                      <p:cBhvr>
                                        <p:cTn id="50" dur="1" fill="hold">
                                          <p:stCondLst>
                                            <p:cond delay="0"/>
                                          </p:stCondLst>
                                        </p:cTn>
                                        <p:tgtEl>
                                          <p:spTgt spid="15"/>
                                        </p:tgtEl>
                                        <p:attrNameLst>
                                          <p:attrName>style.visibility</p:attrName>
                                        </p:attrNameLst>
                                      </p:cBhvr>
                                      <p:to>
                                        <p:strVal val="visible"/>
                                      </p:to>
                                    </p:set>
                                    <p:animEffect transition="in" filter="wheel(1)">
                                      <p:cBhvr>
                                        <p:cTn id="51" dur="10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21" presetClass="entr" presetSubtype="1" fill="hold" grpId="0" nodeType="clickEffect">
                                  <p:stCondLst>
                                    <p:cond delay="0"/>
                                  </p:stCondLst>
                                  <p:iterate type="wd">
                                    <p:tmPct val="5000"/>
                                  </p:iterate>
                                  <p:childTnLst>
                                    <p:set>
                                      <p:cBhvr>
                                        <p:cTn id="55" dur="1" fill="hold">
                                          <p:stCondLst>
                                            <p:cond delay="0"/>
                                          </p:stCondLst>
                                        </p:cTn>
                                        <p:tgtEl>
                                          <p:spTgt spid="13"/>
                                        </p:tgtEl>
                                        <p:attrNameLst>
                                          <p:attrName>style.visibility</p:attrName>
                                        </p:attrNameLst>
                                      </p:cBhvr>
                                      <p:to>
                                        <p:strVal val="visible"/>
                                      </p:to>
                                    </p:set>
                                    <p:animEffect transition="in" filter="wheel(1)">
                                      <p:cBhvr>
                                        <p:cTn id="56" dur="1000"/>
                                        <p:tgtEl>
                                          <p:spTgt spid="13"/>
                                        </p:tgtEl>
                                      </p:cBhvr>
                                    </p:animEffect>
                                  </p:childTnLst>
                                </p:cTn>
                              </p:par>
                            </p:childTnLst>
                          </p:cTn>
                        </p:par>
                      </p:childTnLst>
                    </p:cTn>
                  </p:par>
                  <p:par>
                    <p:cTn id="57" fill="hold">
                      <p:stCondLst>
                        <p:cond delay="indefinite"/>
                      </p:stCondLst>
                      <p:childTnLst>
                        <p:par>
                          <p:cTn id="58" fill="hold">
                            <p:stCondLst>
                              <p:cond delay="0"/>
                            </p:stCondLst>
                            <p:childTnLst>
                              <p:par>
                                <p:cTn id="59" presetID="21" presetClass="entr" presetSubtype="1" fill="hold" grpId="0" nodeType="clickEffect">
                                  <p:stCondLst>
                                    <p:cond delay="0"/>
                                  </p:stCondLst>
                                  <p:iterate type="wd">
                                    <p:tmPct val="5000"/>
                                  </p:iterate>
                                  <p:childTnLst>
                                    <p:set>
                                      <p:cBhvr>
                                        <p:cTn id="60" dur="1" fill="hold">
                                          <p:stCondLst>
                                            <p:cond delay="0"/>
                                          </p:stCondLst>
                                        </p:cTn>
                                        <p:tgtEl>
                                          <p:spTgt spid="19"/>
                                        </p:tgtEl>
                                        <p:attrNameLst>
                                          <p:attrName>style.visibility</p:attrName>
                                        </p:attrNameLst>
                                      </p:cBhvr>
                                      <p:to>
                                        <p:strVal val="visible"/>
                                      </p:to>
                                    </p:set>
                                    <p:animEffect transition="in" filter="wheel(1)">
                                      <p:cBhvr>
                                        <p:cTn id="61"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1" grpId="0" animBg="1"/>
      <p:bldP spid="13" grpId="0" animBg="1"/>
      <p:bldP spid="15" grpId="0" animBg="1"/>
      <p:bldP spid="17" grpId="0" animBg="1"/>
      <p:bldP spid="19" grpId="0" animBg="1"/>
      <p:bldP spid="21"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739A36C-6FF2-40A9-9299-3262B0C86E4C}"/>
              </a:ext>
            </a:extLst>
          </p:cNvPr>
          <p:cNvSpPr txBox="1"/>
          <p:nvPr/>
        </p:nvSpPr>
        <p:spPr>
          <a:xfrm>
            <a:off x="0" y="221673"/>
            <a:ext cx="9208911" cy="2585323"/>
          </a:xfrm>
          <a:prstGeom prst="rect">
            <a:avLst/>
          </a:prstGeom>
          <a:noFill/>
        </p:spPr>
        <p:txBody>
          <a:bodyPr wrap="square">
            <a:spAutoFit/>
          </a:bodyPr>
          <a:lstStyle/>
          <a:p>
            <a:pPr algn="ctr"/>
            <a:r>
              <a:rPr lang="ru-RU" b="1" i="0" dirty="0">
                <a:solidFill>
                  <a:schemeClr val="accent2">
                    <a:lumMod val="50000"/>
                  </a:schemeClr>
                </a:solidFill>
                <a:effectLst/>
                <a:latin typeface="Arial" panose="020B0604020202020204" pitchFamily="34" charset="0"/>
              </a:rPr>
              <a:t>1. « Образовательные программы дошкольного образования разрабатываются и утверждаются организацией, осуществляющей образовательную деятельность, в соответствии с федеральным государственным образовательным стандартом дошкольного образования и соответствующей федеральной образовательной программой дошкольного образования. Содержание и планируемые результаты разработанных образовательными организациями образовательных программ должны быть не ниже соответствующих содержания и планируемых результатов федеральной программы дошкольного образования».</a:t>
            </a:r>
            <a:endParaRPr lang="ru-RU" b="1" dirty="0">
              <a:solidFill>
                <a:schemeClr val="accent2">
                  <a:lumMod val="50000"/>
                </a:schemeClr>
              </a:solidFill>
            </a:endParaRPr>
          </a:p>
        </p:txBody>
      </p:sp>
      <p:pic>
        <p:nvPicPr>
          <p:cNvPr id="2050" name="Picture 2">
            <a:extLst>
              <a:ext uri="{FF2B5EF4-FFF2-40B4-BE49-F238E27FC236}">
                <a16:creationId xmlns:a16="http://schemas.microsoft.com/office/drawing/2014/main" xmlns="" id="{4D5796DC-A1DD-4451-801C-45EA43D3A8A3}"/>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32581" y="4414408"/>
            <a:ext cx="3672064" cy="24435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a:extLst>
              <a:ext uri="{FF2B5EF4-FFF2-40B4-BE49-F238E27FC236}">
                <a16:creationId xmlns:a16="http://schemas.microsoft.com/office/drawing/2014/main" xmlns="" id="{B7B795CA-561A-42B8-B48A-4DEF7282F337}"/>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506156" y="5326046"/>
            <a:ext cx="1531953" cy="153195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xmlns="" id="{F6386121-3B44-4F78-90BB-52B9B5A0D78E}"/>
              </a:ext>
            </a:extLst>
          </p:cNvPr>
          <p:cNvSpPr txBox="1"/>
          <p:nvPr/>
        </p:nvSpPr>
        <p:spPr>
          <a:xfrm>
            <a:off x="138545" y="2632363"/>
            <a:ext cx="9767455" cy="2585323"/>
          </a:xfrm>
          <a:prstGeom prst="rect">
            <a:avLst/>
          </a:prstGeom>
          <a:noFill/>
        </p:spPr>
        <p:txBody>
          <a:bodyPr wrap="square">
            <a:spAutoFit/>
          </a:bodyPr>
          <a:lstStyle/>
          <a:p>
            <a:pPr algn="ctr"/>
            <a:r>
              <a:rPr lang="ru-RU" b="1" i="0" dirty="0">
                <a:solidFill>
                  <a:schemeClr val="accent2">
                    <a:lumMod val="50000"/>
                  </a:schemeClr>
                </a:solidFill>
                <a:effectLst/>
                <a:latin typeface="Arial" panose="020B0604020202020204" pitchFamily="34" charset="0"/>
              </a:rPr>
              <a:t>2. «Федеральная основная общеобразовательная программа - учебно-методическая документация (федеральный учебный план, федеральный календарный учебный график, федеральные рабочие программы учебных предметов, курсов, дисциплин (модулей), иных компонентов, федеральная рабочая программа воспитания, федеральный календарный план воспитательной работы), определяющая единые для Российской Федерации базовые объем и содержание образования определенного уровня и (или) определенной направленности, планируемые результаты освоения образовательной программы».</a:t>
            </a:r>
            <a:endParaRPr lang="ru-RU" b="1" dirty="0">
              <a:solidFill>
                <a:schemeClr val="accent2">
                  <a:lumMod val="50000"/>
                </a:schemeClr>
              </a:solidFill>
            </a:endParaRPr>
          </a:p>
        </p:txBody>
      </p:sp>
    </p:spTree>
    <p:extLst>
      <p:ext uri="{BB962C8B-B14F-4D97-AF65-F5344CB8AC3E}">
        <p14:creationId xmlns:p14="http://schemas.microsoft.com/office/powerpoint/2010/main" val="410472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2000"/>
                                        <p:tgtEl>
                                          <p:spTgt spid="2050"/>
                                        </p:tgtEl>
                                      </p:cBhvr>
                                    </p:animEffect>
                                    <p:anim calcmode="lin" valueType="num">
                                      <p:cBhvr>
                                        <p:cTn id="8" dur="2000" fill="hold"/>
                                        <p:tgtEl>
                                          <p:spTgt spid="2050"/>
                                        </p:tgtEl>
                                        <p:attrNameLst>
                                          <p:attrName>ppt_w</p:attrName>
                                        </p:attrNameLst>
                                      </p:cBhvr>
                                      <p:tavLst>
                                        <p:tav tm="0" fmla="#ppt_w*sin(2.5*pi*$)">
                                          <p:val>
                                            <p:fltVal val="0"/>
                                          </p:val>
                                        </p:tav>
                                        <p:tav tm="100000">
                                          <p:val>
                                            <p:fltVal val="1"/>
                                          </p:val>
                                        </p:tav>
                                      </p:tavLst>
                                    </p:anim>
                                    <p:anim calcmode="lin" valueType="num">
                                      <p:cBhvr>
                                        <p:cTn id="9" dur="2000" fill="hold"/>
                                        <p:tgtEl>
                                          <p:spTgt spid="2050"/>
                                        </p:tgtEl>
                                        <p:attrNameLst>
                                          <p:attrName>ppt_h</p:attrName>
                                        </p:attrNameLst>
                                      </p:cBhvr>
                                      <p:tavLst>
                                        <p:tav tm="0">
                                          <p:val>
                                            <p:strVal val="#ppt_h"/>
                                          </p:val>
                                        </p:tav>
                                        <p:tav tm="100000">
                                          <p:val>
                                            <p:strVal val="#ppt_h"/>
                                          </p:val>
                                        </p:tav>
                                      </p:tavLst>
                                    </p:anim>
                                  </p:childTnLst>
                                </p:cTn>
                              </p:par>
                            </p:childTnLst>
                          </p:cTn>
                        </p:par>
                        <p:par>
                          <p:cTn id="10" fill="hold">
                            <p:stCondLst>
                              <p:cond delay="2000"/>
                            </p:stCondLst>
                            <p:childTnLst>
                              <p:par>
                                <p:cTn id="11" presetID="10" presetClass="entr" presetSubtype="0" fill="hold" nodeType="afterEffect">
                                  <p:stCondLst>
                                    <p:cond delay="0"/>
                                  </p:stCondLst>
                                  <p:childTnLst>
                                    <p:set>
                                      <p:cBhvr>
                                        <p:cTn id="12" dur="1" fill="hold">
                                          <p:stCondLst>
                                            <p:cond delay="0"/>
                                          </p:stCondLst>
                                        </p:cTn>
                                        <p:tgtEl>
                                          <p:spTgt spid="2056"/>
                                        </p:tgtEl>
                                        <p:attrNameLst>
                                          <p:attrName>style.visibility</p:attrName>
                                        </p:attrNameLst>
                                      </p:cBhvr>
                                      <p:to>
                                        <p:strVal val="visible"/>
                                      </p:to>
                                    </p:set>
                                    <p:animEffect transition="in" filter="fade">
                                      <p:cBhvr>
                                        <p:cTn id="13" dur="500"/>
                                        <p:tgtEl>
                                          <p:spTgt spid="2056"/>
                                        </p:tgtEl>
                                      </p:cBhvr>
                                    </p:animEffect>
                                  </p:childTnLst>
                                </p:cTn>
                              </p:par>
                              <p:par>
                                <p:cTn id="14" presetID="26" presetClass="entr" presetSubtype="0" fill="hold" grpId="0" nodeType="withEffect">
                                  <p:stCondLst>
                                    <p:cond delay="0"/>
                                  </p:stCondLst>
                                  <p:iterate type="wd">
                                    <p:tmPct val="10000"/>
                                  </p:iterate>
                                  <p:childTnLst>
                                    <p:set>
                                      <p:cBhvr>
                                        <p:cTn id="15" dur="1" fill="hold">
                                          <p:stCondLst>
                                            <p:cond delay="0"/>
                                          </p:stCondLst>
                                        </p:cTn>
                                        <p:tgtEl>
                                          <p:spTgt spid="3"/>
                                        </p:tgtEl>
                                        <p:attrNameLst>
                                          <p:attrName>style.visibility</p:attrName>
                                        </p:attrNameLst>
                                      </p:cBhvr>
                                      <p:to>
                                        <p:strVal val="visible"/>
                                      </p:to>
                                    </p:set>
                                    <p:animEffect transition="in" filter="wipe(down)">
                                      <p:cBhvr>
                                        <p:cTn id="16" dur="290">
                                          <p:stCondLst>
                                            <p:cond delay="0"/>
                                          </p:stCondLst>
                                        </p:cTn>
                                        <p:tgtEl>
                                          <p:spTgt spid="3"/>
                                        </p:tgtEl>
                                      </p:cBhvr>
                                    </p:animEffect>
                                    <p:anim calcmode="lin" valueType="num">
                                      <p:cBhvr>
                                        <p:cTn id="17" dur="911"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8" dur="332"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9" dur="332" tmFilter="0, 0; 0.125,0.2665; 0.25,0.4; 0.375,0.465; 0.5,0.5;  0.625,0.535; 0.75,0.6; 0.875,0.7335; 1,1">
                                          <p:stCondLst>
                                            <p:cond delay="332"/>
                                          </p:stCondLst>
                                        </p:cTn>
                                        <p:tgtEl>
                                          <p:spTgt spid="3"/>
                                        </p:tgtEl>
                                        <p:attrNameLst>
                                          <p:attrName>ppt_y</p:attrName>
                                        </p:attrNameLst>
                                      </p:cBhvr>
                                      <p:tavLst>
                                        <p:tav tm="0" fmla="#ppt_y-sin(pi*$)/9">
                                          <p:val>
                                            <p:fltVal val="0"/>
                                          </p:val>
                                        </p:tav>
                                        <p:tav tm="100000">
                                          <p:val>
                                            <p:fltVal val="1"/>
                                          </p:val>
                                        </p:tav>
                                      </p:tavLst>
                                    </p:anim>
                                    <p:anim calcmode="lin" valueType="num">
                                      <p:cBhvr>
                                        <p:cTn id="20" dur="166" tmFilter="0, 0; 0.125,0.2665; 0.25,0.4; 0.375,0.465; 0.5,0.5;  0.625,0.535; 0.75,0.6; 0.875,0.7335; 1,1">
                                          <p:stCondLst>
                                            <p:cond delay="662"/>
                                          </p:stCondLst>
                                        </p:cTn>
                                        <p:tgtEl>
                                          <p:spTgt spid="3"/>
                                        </p:tgtEl>
                                        <p:attrNameLst>
                                          <p:attrName>ppt_y</p:attrName>
                                        </p:attrNameLst>
                                      </p:cBhvr>
                                      <p:tavLst>
                                        <p:tav tm="0" fmla="#ppt_y-sin(pi*$)/27">
                                          <p:val>
                                            <p:fltVal val="0"/>
                                          </p:val>
                                        </p:tav>
                                        <p:tav tm="100000">
                                          <p:val>
                                            <p:fltVal val="1"/>
                                          </p:val>
                                        </p:tav>
                                      </p:tavLst>
                                    </p:anim>
                                    <p:anim calcmode="lin" valueType="num">
                                      <p:cBhvr>
                                        <p:cTn id="21" dur="82" tmFilter="0, 0; 0.125,0.2665; 0.25,0.4; 0.375,0.465; 0.5,0.5;  0.625,0.535; 0.75,0.6; 0.875,0.7335; 1,1">
                                          <p:stCondLst>
                                            <p:cond delay="828"/>
                                          </p:stCondLst>
                                        </p:cTn>
                                        <p:tgtEl>
                                          <p:spTgt spid="3"/>
                                        </p:tgtEl>
                                        <p:attrNameLst>
                                          <p:attrName>ppt_y</p:attrName>
                                        </p:attrNameLst>
                                      </p:cBhvr>
                                      <p:tavLst>
                                        <p:tav tm="0" fmla="#ppt_y-sin(pi*$)/81">
                                          <p:val>
                                            <p:fltVal val="0"/>
                                          </p:val>
                                        </p:tav>
                                        <p:tav tm="100000">
                                          <p:val>
                                            <p:fltVal val="1"/>
                                          </p:val>
                                        </p:tav>
                                      </p:tavLst>
                                    </p:anim>
                                    <p:animScale>
                                      <p:cBhvr>
                                        <p:cTn id="22" dur="13">
                                          <p:stCondLst>
                                            <p:cond delay="325"/>
                                          </p:stCondLst>
                                        </p:cTn>
                                        <p:tgtEl>
                                          <p:spTgt spid="3"/>
                                        </p:tgtEl>
                                      </p:cBhvr>
                                      <p:to x="100000" y="60000"/>
                                    </p:animScale>
                                    <p:animScale>
                                      <p:cBhvr>
                                        <p:cTn id="23" dur="83" decel="50000">
                                          <p:stCondLst>
                                            <p:cond delay="338"/>
                                          </p:stCondLst>
                                        </p:cTn>
                                        <p:tgtEl>
                                          <p:spTgt spid="3"/>
                                        </p:tgtEl>
                                      </p:cBhvr>
                                      <p:to x="100000" y="100000"/>
                                    </p:animScale>
                                    <p:animScale>
                                      <p:cBhvr>
                                        <p:cTn id="24" dur="13">
                                          <p:stCondLst>
                                            <p:cond delay="656"/>
                                          </p:stCondLst>
                                        </p:cTn>
                                        <p:tgtEl>
                                          <p:spTgt spid="3"/>
                                        </p:tgtEl>
                                      </p:cBhvr>
                                      <p:to x="100000" y="80000"/>
                                    </p:animScale>
                                    <p:animScale>
                                      <p:cBhvr>
                                        <p:cTn id="25" dur="83" decel="50000">
                                          <p:stCondLst>
                                            <p:cond delay="669"/>
                                          </p:stCondLst>
                                        </p:cTn>
                                        <p:tgtEl>
                                          <p:spTgt spid="3"/>
                                        </p:tgtEl>
                                      </p:cBhvr>
                                      <p:to x="100000" y="100000"/>
                                    </p:animScale>
                                    <p:animScale>
                                      <p:cBhvr>
                                        <p:cTn id="26" dur="13">
                                          <p:stCondLst>
                                            <p:cond delay="821"/>
                                          </p:stCondLst>
                                        </p:cTn>
                                        <p:tgtEl>
                                          <p:spTgt spid="3"/>
                                        </p:tgtEl>
                                      </p:cBhvr>
                                      <p:to x="100000" y="90000"/>
                                    </p:animScale>
                                    <p:animScale>
                                      <p:cBhvr>
                                        <p:cTn id="27" dur="83" decel="50000">
                                          <p:stCondLst>
                                            <p:cond delay="834"/>
                                          </p:stCondLst>
                                        </p:cTn>
                                        <p:tgtEl>
                                          <p:spTgt spid="3"/>
                                        </p:tgtEl>
                                      </p:cBhvr>
                                      <p:to x="100000" y="100000"/>
                                    </p:animScale>
                                    <p:animScale>
                                      <p:cBhvr>
                                        <p:cTn id="28" dur="13">
                                          <p:stCondLst>
                                            <p:cond delay="904"/>
                                          </p:stCondLst>
                                        </p:cTn>
                                        <p:tgtEl>
                                          <p:spTgt spid="3"/>
                                        </p:tgtEl>
                                      </p:cBhvr>
                                      <p:to x="100000" y="95000"/>
                                    </p:animScale>
                                    <p:animScale>
                                      <p:cBhvr>
                                        <p:cTn id="29" dur="83" decel="50000">
                                          <p:stCondLst>
                                            <p:cond delay="917"/>
                                          </p:stCondLst>
                                        </p:cTn>
                                        <p:tgtEl>
                                          <p:spTgt spid="3"/>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26" presetClass="exit" presetSubtype="0" fill="hold" grpId="1" nodeType="clickEffect">
                                  <p:stCondLst>
                                    <p:cond delay="0"/>
                                  </p:stCondLst>
                                  <p:iterate type="wd">
                                    <p:tmPct val="5000"/>
                                  </p:iterate>
                                  <p:childTnLst>
                                    <p:animEffect transition="out" filter="wipe(down)">
                                      <p:cBhvr>
                                        <p:cTn id="33" dur="90" accel="50000">
                                          <p:stCondLst>
                                            <p:cond delay="910"/>
                                          </p:stCondLst>
                                        </p:cTn>
                                        <p:tgtEl>
                                          <p:spTgt spid="3"/>
                                        </p:tgtEl>
                                      </p:cBhvr>
                                    </p:animEffect>
                                    <p:anim calcmode="lin" valueType="num">
                                      <p:cBhvr>
                                        <p:cTn id="34" dur="911"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35" dur="89">
                                          <p:stCondLst>
                                            <p:cond delay="911"/>
                                          </p:stCondLst>
                                        </p:cTn>
                                        <p:tgtEl>
                                          <p:spTgt spid="3"/>
                                        </p:tgtEl>
                                        <p:attrNameLst>
                                          <p:attrName>ppt_x</p:attrName>
                                        </p:attrNameLst>
                                      </p:cBhvr>
                                      <p:tavLst>
                                        <p:tav tm="0">
                                          <p:val>
                                            <p:strVal val="ppt_x"/>
                                          </p:val>
                                        </p:tav>
                                        <p:tav tm="100000">
                                          <p:val>
                                            <p:strVal val="ppt_x"/>
                                          </p:val>
                                        </p:tav>
                                      </p:tavLst>
                                    </p:anim>
                                    <p:anim calcmode="lin" valueType="num">
                                      <p:cBhvr>
                                        <p:cTn id="36" dur="332"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7" dur="332" tmFilter="0, 0; 0.125,0.2665; 0.25,0.4; 0.375,0.465; 0.5,0.5;  0.625,0.535; 0.75,0.6; 0.875,0.7335; 1,1">
                                          <p:stCondLst>
                                            <p:cond delay="332"/>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8" dur="166" tmFilter="0, 0; 0.125,0.2665; 0.25,0.4; 0.375,0.465; 0.5,0.5;  0.625,0.535; 0.75,0.6; 0.875,0.7335; 1,1">
                                          <p:stCondLst>
                                            <p:cond delay="662"/>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9" dur="82" tmFilter="0, 0; 0.125,0.2665; 0.25,0.4; 0.375,0.465; 0.5,0.5;  0.625,0.535; 0.75,0.6; 0.875,0.7335; 1,1">
                                          <p:stCondLst>
                                            <p:cond delay="828"/>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40" dur="90" accel="50000">
                                          <p:stCondLst>
                                            <p:cond delay="910"/>
                                          </p:stCondLst>
                                        </p:cTn>
                                        <p:tgtEl>
                                          <p:spTgt spid="3"/>
                                        </p:tgtEl>
                                        <p:attrNameLst>
                                          <p:attrName>ppt_y</p:attrName>
                                        </p:attrNameLst>
                                      </p:cBhvr>
                                      <p:tavLst>
                                        <p:tav tm="0">
                                          <p:val>
                                            <p:strVal val="ppt_y"/>
                                          </p:val>
                                        </p:tav>
                                        <p:tav tm="100000">
                                          <p:val>
                                            <p:strVal val="ppt_y+ppt_h"/>
                                          </p:val>
                                        </p:tav>
                                      </p:tavLst>
                                    </p:anim>
                                    <p:animScale>
                                      <p:cBhvr>
                                        <p:cTn id="41" dur="13">
                                          <p:stCondLst>
                                            <p:cond delay="310"/>
                                          </p:stCondLst>
                                        </p:cTn>
                                        <p:tgtEl>
                                          <p:spTgt spid="3"/>
                                        </p:tgtEl>
                                      </p:cBhvr>
                                      <p:to x="100000" y="60000"/>
                                    </p:animScale>
                                    <p:animScale>
                                      <p:cBhvr>
                                        <p:cTn id="42" dur="83" decel="50000">
                                          <p:stCondLst>
                                            <p:cond delay="323"/>
                                          </p:stCondLst>
                                        </p:cTn>
                                        <p:tgtEl>
                                          <p:spTgt spid="3"/>
                                        </p:tgtEl>
                                      </p:cBhvr>
                                      <p:to x="100000" y="100000"/>
                                    </p:animScale>
                                    <p:animScale>
                                      <p:cBhvr>
                                        <p:cTn id="43" dur="13">
                                          <p:stCondLst>
                                            <p:cond delay="656"/>
                                          </p:stCondLst>
                                        </p:cTn>
                                        <p:tgtEl>
                                          <p:spTgt spid="3"/>
                                        </p:tgtEl>
                                      </p:cBhvr>
                                      <p:to x="100000" y="80000"/>
                                    </p:animScale>
                                    <p:animScale>
                                      <p:cBhvr>
                                        <p:cTn id="44" dur="83" decel="50000">
                                          <p:stCondLst>
                                            <p:cond delay="669"/>
                                          </p:stCondLst>
                                        </p:cTn>
                                        <p:tgtEl>
                                          <p:spTgt spid="3"/>
                                        </p:tgtEl>
                                      </p:cBhvr>
                                      <p:to x="100000" y="100000"/>
                                    </p:animScale>
                                    <p:animScale>
                                      <p:cBhvr>
                                        <p:cTn id="45" dur="13">
                                          <p:stCondLst>
                                            <p:cond delay="821"/>
                                          </p:stCondLst>
                                        </p:cTn>
                                        <p:tgtEl>
                                          <p:spTgt spid="3"/>
                                        </p:tgtEl>
                                      </p:cBhvr>
                                      <p:to x="100000" y="90000"/>
                                    </p:animScale>
                                    <p:animScale>
                                      <p:cBhvr>
                                        <p:cTn id="46" dur="83" decel="50000">
                                          <p:stCondLst>
                                            <p:cond delay="834"/>
                                          </p:stCondLst>
                                        </p:cTn>
                                        <p:tgtEl>
                                          <p:spTgt spid="3"/>
                                        </p:tgtEl>
                                      </p:cBhvr>
                                      <p:to x="100000" y="100000"/>
                                    </p:animScale>
                                    <p:animScale>
                                      <p:cBhvr>
                                        <p:cTn id="47" dur="13">
                                          <p:stCondLst>
                                            <p:cond delay="904"/>
                                          </p:stCondLst>
                                        </p:cTn>
                                        <p:tgtEl>
                                          <p:spTgt spid="3"/>
                                        </p:tgtEl>
                                      </p:cBhvr>
                                      <p:to x="100000" y="95000"/>
                                    </p:animScale>
                                    <p:animScale>
                                      <p:cBhvr>
                                        <p:cTn id="48" dur="83" decel="50000">
                                          <p:stCondLst>
                                            <p:cond delay="917"/>
                                          </p:stCondLst>
                                        </p:cTn>
                                        <p:tgtEl>
                                          <p:spTgt spid="3"/>
                                        </p:tgtEl>
                                      </p:cBhvr>
                                      <p:to x="100000" y="100000"/>
                                    </p:animScale>
                                    <p:set>
                                      <p:cBhvr>
                                        <p:cTn id="49" dur="1" fill="hold">
                                          <p:stCondLst>
                                            <p:cond delay="999"/>
                                          </p:stCondLst>
                                        </p:cTn>
                                        <p:tgtEl>
                                          <p:spTgt spid="3"/>
                                        </p:tgtEl>
                                        <p:attrNameLst>
                                          <p:attrName>style.visibility</p:attrName>
                                        </p:attrNameLst>
                                      </p:cBhvr>
                                      <p:to>
                                        <p:strVal val="hidden"/>
                                      </p:to>
                                    </p:set>
                                  </p:childTnLst>
                                </p:cTn>
                              </p:par>
                            </p:childTnLst>
                          </p:cTn>
                        </p:par>
                        <p:par>
                          <p:cTn id="50" fill="hold">
                            <p:stCondLst>
                              <p:cond delay="3750"/>
                            </p:stCondLst>
                            <p:childTnLst>
                              <p:par>
                                <p:cTn id="51" presetID="26" presetClass="entr" presetSubtype="0" fill="hold" grpId="0" nodeType="afterEffect">
                                  <p:stCondLst>
                                    <p:cond delay="0"/>
                                  </p:stCondLst>
                                  <p:iterate type="wd">
                                    <p:tmPct val="10000"/>
                                  </p:iterate>
                                  <p:childTnLst>
                                    <p:set>
                                      <p:cBhvr>
                                        <p:cTn id="52" dur="1" fill="hold">
                                          <p:stCondLst>
                                            <p:cond delay="0"/>
                                          </p:stCondLst>
                                        </p:cTn>
                                        <p:tgtEl>
                                          <p:spTgt spid="7"/>
                                        </p:tgtEl>
                                        <p:attrNameLst>
                                          <p:attrName>style.visibility</p:attrName>
                                        </p:attrNameLst>
                                      </p:cBhvr>
                                      <p:to>
                                        <p:strVal val="visible"/>
                                      </p:to>
                                    </p:set>
                                    <p:animEffect transition="in" filter="wipe(down)">
                                      <p:cBhvr>
                                        <p:cTn id="53" dur="290">
                                          <p:stCondLst>
                                            <p:cond delay="0"/>
                                          </p:stCondLst>
                                        </p:cTn>
                                        <p:tgtEl>
                                          <p:spTgt spid="7"/>
                                        </p:tgtEl>
                                      </p:cBhvr>
                                    </p:animEffect>
                                    <p:anim calcmode="lin" valueType="num">
                                      <p:cBhvr>
                                        <p:cTn id="54" dur="911"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5" dur="332"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6" dur="332" tmFilter="0, 0; 0.125,0.2665; 0.25,0.4; 0.375,0.465; 0.5,0.5;  0.625,0.535; 0.75,0.6; 0.875,0.7335; 1,1">
                                          <p:stCondLst>
                                            <p:cond delay="332"/>
                                          </p:stCondLst>
                                        </p:cTn>
                                        <p:tgtEl>
                                          <p:spTgt spid="7"/>
                                        </p:tgtEl>
                                        <p:attrNameLst>
                                          <p:attrName>ppt_y</p:attrName>
                                        </p:attrNameLst>
                                      </p:cBhvr>
                                      <p:tavLst>
                                        <p:tav tm="0" fmla="#ppt_y-sin(pi*$)/9">
                                          <p:val>
                                            <p:fltVal val="0"/>
                                          </p:val>
                                        </p:tav>
                                        <p:tav tm="100000">
                                          <p:val>
                                            <p:fltVal val="1"/>
                                          </p:val>
                                        </p:tav>
                                      </p:tavLst>
                                    </p:anim>
                                    <p:anim calcmode="lin" valueType="num">
                                      <p:cBhvr>
                                        <p:cTn id="57" dur="166" tmFilter="0, 0; 0.125,0.2665; 0.25,0.4; 0.375,0.465; 0.5,0.5;  0.625,0.535; 0.75,0.6; 0.875,0.7335; 1,1">
                                          <p:stCondLst>
                                            <p:cond delay="662"/>
                                          </p:stCondLst>
                                        </p:cTn>
                                        <p:tgtEl>
                                          <p:spTgt spid="7"/>
                                        </p:tgtEl>
                                        <p:attrNameLst>
                                          <p:attrName>ppt_y</p:attrName>
                                        </p:attrNameLst>
                                      </p:cBhvr>
                                      <p:tavLst>
                                        <p:tav tm="0" fmla="#ppt_y-sin(pi*$)/27">
                                          <p:val>
                                            <p:fltVal val="0"/>
                                          </p:val>
                                        </p:tav>
                                        <p:tav tm="100000">
                                          <p:val>
                                            <p:fltVal val="1"/>
                                          </p:val>
                                        </p:tav>
                                      </p:tavLst>
                                    </p:anim>
                                    <p:anim calcmode="lin" valueType="num">
                                      <p:cBhvr>
                                        <p:cTn id="58" dur="82" tmFilter="0, 0; 0.125,0.2665; 0.25,0.4; 0.375,0.465; 0.5,0.5;  0.625,0.535; 0.75,0.6; 0.875,0.7335; 1,1">
                                          <p:stCondLst>
                                            <p:cond delay="828"/>
                                          </p:stCondLst>
                                        </p:cTn>
                                        <p:tgtEl>
                                          <p:spTgt spid="7"/>
                                        </p:tgtEl>
                                        <p:attrNameLst>
                                          <p:attrName>ppt_y</p:attrName>
                                        </p:attrNameLst>
                                      </p:cBhvr>
                                      <p:tavLst>
                                        <p:tav tm="0" fmla="#ppt_y-sin(pi*$)/81">
                                          <p:val>
                                            <p:fltVal val="0"/>
                                          </p:val>
                                        </p:tav>
                                        <p:tav tm="100000">
                                          <p:val>
                                            <p:fltVal val="1"/>
                                          </p:val>
                                        </p:tav>
                                      </p:tavLst>
                                    </p:anim>
                                    <p:animScale>
                                      <p:cBhvr>
                                        <p:cTn id="59" dur="13">
                                          <p:stCondLst>
                                            <p:cond delay="325"/>
                                          </p:stCondLst>
                                        </p:cTn>
                                        <p:tgtEl>
                                          <p:spTgt spid="7"/>
                                        </p:tgtEl>
                                      </p:cBhvr>
                                      <p:to x="100000" y="60000"/>
                                    </p:animScale>
                                    <p:animScale>
                                      <p:cBhvr>
                                        <p:cTn id="60" dur="83" decel="50000">
                                          <p:stCondLst>
                                            <p:cond delay="338"/>
                                          </p:stCondLst>
                                        </p:cTn>
                                        <p:tgtEl>
                                          <p:spTgt spid="7"/>
                                        </p:tgtEl>
                                      </p:cBhvr>
                                      <p:to x="100000" y="100000"/>
                                    </p:animScale>
                                    <p:animScale>
                                      <p:cBhvr>
                                        <p:cTn id="61" dur="13">
                                          <p:stCondLst>
                                            <p:cond delay="656"/>
                                          </p:stCondLst>
                                        </p:cTn>
                                        <p:tgtEl>
                                          <p:spTgt spid="7"/>
                                        </p:tgtEl>
                                      </p:cBhvr>
                                      <p:to x="100000" y="80000"/>
                                    </p:animScale>
                                    <p:animScale>
                                      <p:cBhvr>
                                        <p:cTn id="62" dur="83" decel="50000">
                                          <p:stCondLst>
                                            <p:cond delay="669"/>
                                          </p:stCondLst>
                                        </p:cTn>
                                        <p:tgtEl>
                                          <p:spTgt spid="7"/>
                                        </p:tgtEl>
                                      </p:cBhvr>
                                      <p:to x="100000" y="100000"/>
                                    </p:animScale>
                                    <p:animScale>
                                      <p:cBhvr>
                                        <p:cTn id="63" dur="13">
                                          <p:stCondLst>
                                            <p:cond delay="821"/>
                                          </p:stCondLst>
                                        </p:cTn>
                                        <p:tgtEl>
                                          <p:spTgt spid="7"/>
                                        </p:tgtEl>
                                      </p:cBhvr>
                                      <p:to x="100000" y="90000"/>
                                    </p:animScale>
                                    <p:animScale>
                                      <p:cBhvr>
                                        <p:cTn id="64" dur="83" decel="50000">
                                          <p:stCondLst>
                                            <p:cond delay="834"/>
                                          </p:stCondLst>
                                        </p:cTn>
                                        <p:tgtEl>
                                          <p:spTgt spid="7"/>
                                        </p:tgtEl>
                                      </p:cBhvr>
                                      <p:to x="100000" y="100000"/>
                                    </p:animScale>
                                    <p:animScale>
                                      <p:cBhvr>
                                        <p:cTn id="65" dur="13">
                                          <p:stCondLst>
                                            <p:cond delay="904"/>
                                          </p:stCondLst>
                                        </p:cTn>
                                        <p:tgtEl>
                                          <p:spTgt spid="7"/>
                                        </p:tgtEl>
                                      </p:cBhvr>
                                      <p:to x="100000" y="95000"/>
                                    </p:animScale>
                                    <p:animScale>
                                      <p:cBhvr>
                                        <p:cTn id="66" dur="83" decel="50000">
                                          <p:stCondLst>
                                            <p:cond delay="917"/>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00BD518-56F1-49E4-AB18-79CAF61C7DAC}"/>
              </a:ext>
            </a:extLst>
          </p:cNvPr>
          <p:cNvSpPr txBox="1"/>
          <p:nvPr/>
        </p:nvSpPr>
        <p:spPr>
          <a:xfrm>
            <a:off x="603956" y="0"/>
            <a:ext cx="3172178" cy="584775"/>
          </a:xfrm>
          <a:prstGeom prst="rect">
            <a:avLst/>
          </a:prstGeom>
          <a:noFill/>
        </p:spPr>
        <p:txBody>
          <a:bodyPr wrap="square" rtlCol="0">
            <a:spAutoFit/>
          </a:bodyPr>
          <a:lstStyle/>
          <a:p>
            <a:pPr algn="ctr"/>
            <a:r>
              <a:rPr lang="ru-RU" sz="3200" b="1" i="1" dirty="0">
                <a:solidFill>
                  <a:srgbClr val="C00000"/>
                </a:solidFill>
              </a:rPr>
              <a:t>Было… </a:t>
            </a:r>
          </a:p>
        </p:txBody>
      </p:sp>
      <p:sp>
        <p:nvSpPr>
          <p:cNvPr id="4" name="Стрелка: пятиугольник 3">
            <a:extLst>
              <a:ext uri="{FF2B5EF4-FFF2-40B4-BE49-F238E27FC236}">
                <a16:creationId xmlns:a16="http://schemas.microsoft.com/office/drawing/2014/main" xmlns="" id="{3EB326CA-D891-4543-8718-438337D47026}"/>
              </a:ext>
            </a:extLst>
          </p:cNvPr>
          <p:cNvSpPr/>
          <p:nvPr/>
        </p:nvSpPr>
        <p:spPr>
          <a:xfrm>
            <a:off x="335845" y="584775"/>
            <a:ext cx="4515555" cy="25035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TextBox 4">
            <a:extLst>
              <a:ext uri="{FF2B5EF4-FFF2-40B4-BE49-F238E27FC236}">
                <a16:creationId xmlns:a16="http://schemas.microsoft.com/office/drawing/2014/main" xmlns="" id="{DCE3B6B5-2E3D-4092-ADD8-C6C76A332E1C}"/>
              </a:ext>
            </a:extLst>
          </p:cNvPr>
          <p:cNvSpPr txBox="1"/>
          <p:nvPr/>
        </p:nvSpPr>
        <p:spPr>
          <a:xfrm>
            <a:off x="448734" y="866591"/>
            <a:ext cx="3556000" cy="1938992"/>
          </a:xfrm>
          <a:prstGeom prst="rect">
            <a:avLst/>
          </a:prstGeom>
          <a:noFill/>
        </p:spPr>
        <p:txBody>
          <a:bodyPr wrap="square">
            <a:spAutoFit/>
          </a:bodyPr>
          <a:lstStyle/>
          <a:p>
            <a:pPr algn="ctr"/>
            <a:r>
              <a:rPr lang="ru-RU" sz="2000" b="1" dirty="0">
                <a:solidFill>
                  <a:schemeClr val="bg1"/>
                </a:solidFill>
              </a:rPr>
              <a:t>ФГОС ДО является основой для разработки</a:t>
            </a:r>
          </a:p>
          <a:p>
            <a:pPr algn="ctr"/>
            <a:r>
              <a:rPr lang="ru-RU" sz="2000" b="1" dirty="0">
                <a:solidFill>
                  <a:schemeClr val="bg1"/>
                </a:solidFill>
              </a:rPr>
              <a:t>вариативных примерных образовательных</a:t>
            </a:r>
          </a:p>
          <a:p>
            <a:pPr algn="ctr"/>
            <a:r>
              <a:rPr lang="ru-RU" sz="2000" b="1" dirty="0">
                <a:solidFill>
                  <a:schemeClr val="bg1"/>
                </a:solidFill>
              </a:rPr>
              <a:t>программ дошкольного образования</a:t>
            </a:r>
          </a:p>
        </p:txBody>
      </p:sp>
      <p:sp>
        <p:nvSpPr>
          <p:cNvPr id="6" name="TextBox 5">
            <a:extLst>
              <a:ext uri="{FF2B5EF4-FFF2-40B4-BE49-F238E27FC236}">
                <a16:creationId xmlns:a16="http://schemas.microsoft.com/office/drawing/2014/main" xmlns="" id="{19B180C9-DDF1-4874-9D30-C097059B3AC8}"/>
              </a:ext>
            </a:extLst>
          </p:cNvPr>
          <p:cNvSpPr txBox="1"/>
          <p:nvPr/>
        </p:nvSpPr>
        <p:spPr>
          <a:xfrm>
            <a:off x="6397977" y="-1"/>
            <a:ext cx="3172178" cy="584775"/>
          </a:xfrm>
          <a:prstGeom prst="rect">
            <a:avLst/>
          </a:prstGeom>
          <a:noFill/>
        </p:spPr>
        <p:txBody>
          <a:bodyPr wrap="square" rtlCol="0">
            <a:spAutoFit/>
          </a:bodyPr>
          <a:lstStyle/>
          <a:p>
            <a:pPr algn="ctr"/>
            <a:r>
              <a:rPr lang="ru-RU" sz="3200" b="1" i="1" dirty="0">
                <a:solidFill>
                  <a:srgbClr val="C00000"/>
                </a:solidFill>
              </a:rPr>
              <a:t>Стало …</a:t>
            </a:r>
          </a:p>
        </p:txBody>
      </p:sp>
      <p:sp>
        <p:nvSpPr>
          <p:cNvPr id="7" name="Стрелка: пятиугольник 6">
            <a:extLst>
              <a:ext uri="{FF2B5EF4-FFF2-40B4-BE49-F238E27FC236}">
                <a16:creationId xmlns:a16="http://schemas.microsoft.com/office/drawing/2014/main" xmlns="" id="{AF5860DC-966B-4ADD-BAFC-218305FAE813}"/>
              </a:ext>
            </a:extLst>
          </p:cNvPr>
          <p:cNvSpPr/>
          <p:nvPr/>
        </p:nvSpPr>
        <p:spPr>
          <a:xfrm flipH="1">
            <a:off x="4862686" y="584774"/>
            <a:ext cx="4707467" cy="250350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a:extLst>
              <a:ext uri="{FF2B5EF4-FFF2-40B4-BE49-F238E27FC236}">
                <a16:creationId xmlns:a16="http://schemas.microsoft.com/office/drawing/2014/main" xmlns="" id="{4A3C900F-BEFA-43A4-8F06-A1E03EF12485}"/>
              </a:ext>
            </a:extLst>
          </p:cNvPr>
          <p:cNvSpPr txBox="1"/>
          <p:nvPr/>
        </p:nvSpPr>
        <p:spPr>
          <a:xfrm>
            <a:off x="5794025" y="879958"/>
            <a:ext cx="3776132" cy="1938992"/>
          </a:xfrm>
          <a:prstGeom prst="rect">
            <a:avLst/>
          </a:prstGeom>
          <a:noFill/>
        </p:spPr>
        <p:txBody>
          <a:bodyPr wrap="square">
            <a:spAutoFit/>
          </a:bodyPr>
          <a:lstStyle/>
          <a:p>
            <a:pPr algn="ctr"/>
            <a:r>
              <a:rPr lang="ru-RU" sz="2000" b="1" dirty="0">
                <a:solidFill>
                  <a:schemeClr val="bg1"/>
                </a:solidFill>
              </a:rPr>
              <a:t>ФГОС ДО является основой для разработки</a:t>
            </a:r>
          </a:p>
          <a:p>
            <a:pPr algn="ctr"/>
            <a:r>
              <a:rPr lang="ru-RU" sz="2000" b="1" dirty="0">
                <a:solidFill>
                  <a:schemeClr val="bg1"/>
                </a:solidFill>
              </a:rPr>
              <a:t>федеральной образовательной программы</a:t>
            </a:r>
          </a:p>
          <a:p>
            <a:pPr algn="ctr"/>
            <a:r>
              <a:rPr lang="ru-RU" sz="2000" b="1" dirty="0">
                <a:solidFill>
                  <a:schemeClr val="bg1"/>
                </a:solidFill>
              </a:rPr>
              <a:t>дошкольного образования</a:t>
            </a:r>
          </a:p>
        </p:txBody>
      </p:sp>
      <p:sp>
        <p:nvSpPr>
          <p:cNvPr id="10" name="Стрелка: пятиугольник 9">
            <a:extLst>
              <a:ext uri="{FF2B5EF4-FFF2-40B4-BE49-F238E27FC236}">
                <a16:creationId xmlns:a16="http://schemas.microsoft.com/office/drawing/2014/main" xmlns="" id="{A63E498B-E59C-4AFF-AE91-4B00CA357E45}"/>
              </a:ext>
            </a:extLst>
          </p:cNvPr>
          <p:cNvSpPr/>
          <p:nvPr/>
        </p:nvSpPr>
        <p:spPr>
          <a:xfrm>
            <a:off x="335845" y="3236920"/>
            <a:ext cx="4526839" cy="297687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пятиугольник 10">
            <a:extLst>
              <a:ext uri="{FF2B5EF4-FFF2-40B4-BE49-F238E27FC236}">
                <a16:creationId xmlns:a16="http://schemas.microsoft.com/office/drawing/2014/main" xmlns="" id="{CDA796E6-044D-434E-98AF-89C62A5D9FC6}"/>
              </a:ext>
            </a:extLst>
          </p:cNvPr>
          <p:cNvSpPr/>
          <p:nvPr/>
        </p:nvSpPr>
        <p:spPr>
          <a:xfrm flipH="1">
            <a:off x="4862684" y="3236919"/>
            <a:ext cx="4707467" cy="297687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a:extLst>
              <a:ext uri="{FF2B5EF4-FFF2-40B4-BE49-F238E27FC236}">
                <a16:creationId xmlns:a16="http://schemas.microsoft.com/office/drawing/2014/main" xmlns="" id="{2757E41A-C157-4004-84AF-3FD5A9A2F1DD}"/>
              </a:ext>
            </a:extLst>
          </p:cNvPr>
          <p:cNvSpPr txBox="1"/>
          <p:nvPr/>
        </p:nvSpPr>
        <p:spPr>
          <a:xfrm>
            <a:off x="335845" y="3322119"/>
            <a:ext cx="3440289" cy="2862322"/>
          </a:xfrm>
          <a:prstGeom prst="rect">
            <a:avLst/>
          </a:prstGeom>
          <a:noFill/>
        </p:spPr>
        <p:txBody>
          <a:bodyPr wrap="square">
            <a:spAutoFit/>
          </a:bodyPr>
          <a:lstStyle/>
          <a:p>
            <a:pPr algn="ctr"/>
            <a:r>
              <a:rPr lang="ru-RU" sz="2000" b="1" dirty="0">
                <a:solidFill>
                  <a:schemeClr val="bg1"/>
                </a:solidFill>
              </a:rPr>
              <a:t>Программа разрабатывается и утверждается</a:t>
            </a:r>
          </a:p>
          <a:p>
            <a:pPr algn="ctr"/>
            <a:r>
              <a:rPr lang="ru-RU" sz="2000" b="1" dirty="0">
                <a:solidFill>
                  <a:schemeClr val="bg1"/>
                </a:solidFill>
              </a:rPr>
              <a:t>Организацией самостоятельно в соответствии</a:t>
            </a:r>
          </a:p>
          <a:p>
            <a:pPr algn="ctr"/>
            <a:r>
              <a:rPr lang="ru-RU" sz="2000" b="1" dirty="0">
                <a:solidFill>
                  <a:schemeClr val="bg1"/>
                </a:solidFill>
              </a:rPr>
              <a:t>с настоящим Стандартом и с учетом</a:t>
            </a:r>
          </a:p>
          <a:p>
            <a:pPr algn="ctr"/>
            <a:r>
              <a:rPr lang="ru-RU" sz="2000" b="1" dirty="0">
                <a:solidFill>
                  <a:schemeClr val="bg1"/>
                </a:solidFill>
              </a:rPr>
              <a:t>Примерных программ</a:t>
            </a:r>
          </a:p>
        </p:txBody>
      </p:sp>
      <p:sp>
        <p:nvSpPr>
          <p:cNvPr id="15" name="TextBox 14">
            <a:extLst>
              <a:ext uri="{FF2B5EF4-FFF2-40B4-BE49-F238E27FC236}">
                <a16:creationId xmlns:a16="http://schemas.microsoft.com/office/drawing/2014/main" xmlns="" id="{4DA933AF-6989-4DCF-8292-474BAD85A19C}"/>
              </a:ext>
            </a:extLst>
          </p:cNvPr>
          <p:cNvSpPr txBox="1"/>
          <p:nvPr/>
        </p:nvSpPr>
        <p:spPr>
          <a:xfrm>
            <a:off x="6062134" y="3403753"/>
            <a:ext cx="3508017" cy="2554545"/>
          </a:xfrm>
          <a:prstGeom prst="rect">
            <a:avLst/>
          </a:prstGeom>
          <a:noFill/>
        </p:spPr>
        <p:txBody>
          <a:bodyPr wrap="square">
            <a:spAutoFit/>
          </a:bodyPr>
          <a:lstStyle/>
          <a:p>
            <a:pPr algn="ctr"/>
            <a:r>
              <a:rPr lang="ru-RU" sz="2000" b="1" dirty="0">
                <a:solidFill>
                  <a:schemeClr val="bg1"/>
                </a:solidFill>
              </a:rPr>
              <a:t>Программа разрабатывается и утверждается</a:t>
            </a:r>
          </a:p>
          <a:p>
            <a:pPr algn="ctr"/>
            <a:r>
              <a:rPr lang="ru-RU" sz="2000" b="1" dirty="0">
                <a:solidFill>
                  <a:schemeClr val="bg1"/>
                </a:solidFill>
              </a:rPr>
              <a:t>Организацией самостоятельно в соответствии с</a:t>
            </a:r>
          </a:p>
          <a:p>
            <a:pPr algn="ctr"/>
            <a:r>
              <a:rPr lang="ru-RU" sz="2000" b="1" dirty="0">
                <a:solidFill>
                  <a:schemeClr val="bg1"/>
                </a:solidFill>
              </a:rPr>
              <a:t>настоящим Стандартом и ФОП ДО</a:t>
            </a:r>
          </a:p>
        </p:txBody>
      </p:sp>
    </p:spTree>
    <p:extLst>
      <p:ext uri="{BB962C8B-B14F-4D97-AF65-F5344CB8AC3E}">
        <p14:creationId xmlns:p14="http://schemas.microsoft.com/office/powerpoint/2010/main" val="889900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iterate type="wd">
                                    <p:tmPct val="0"/>
                                  </p:iterate>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par>
                          <p:cTn id="19" fill="hold">
                            <p:stCondLst>
                              <p:cond delay="1000"/>
                            </p:stCondLst>
                            <p:childTnLst>
                              <p:par>
                                <p:cTn id="20" presetID="31" presetClass="entr" presetSubtype="0" fill="hold" grpId="0" nodeType="afterEffect">
                                  <p:stCondLst>
                                    <p:cond delay="0"/>
                                  </p:stCondLst>
                                  <p:iterate type="wd">
                                    <p:tmPct val="5000"/>
                                  </p:iterate>
                                  <p:childTnLst>
                                    <p:set>
                                      <p:cBhvr>
                                        <p:cTn id="21" dur="1" fill="hold">
                                          <p:stCondLst>
                                            <p:cond delay="0"/>
                                          </p:stCondLst>
                                        </p:cTn>
                                        <p:tgtEl>
                                          <p:spTgt spid="5"/>
                                        </p:tgtEl>
                                        <p:attrNameLst>
                                          <p:attrName>style.visibility</p:attrName>
                                        </p:attrNameLst>
                                      </p:cBhvr>
                                      <p:to>
                                        <p:strVal val="visible"/>
                                      </p:to>
                                    </p:set>
                                    <p:anim calcmode="lin" valueType="num">
                                      <p:cBhvr>
                                        <p:cTn id="22" dur="1000" fill="hold"/>
                                        <p:tgtEl>
                                          <p:spTgt spid="5"/>
                                        </p:tgtEl>
                                        <p:attrNameLst>
                                          <p:attrName>ppt_w</p:attrName>
                                        </p:attrNameLst>
                                      </p:cBhvr>
                                      <p:tavLst>
                                        <p:tav tm="0">
                                          <p:val>
                                            <p:fltVal val="0"/>
                                          </p:val>
                                        </p:tav>
                                        <p:tav tm="100000">
                                          <p:val>
                                            <p:strVal val="#ppt_w"/>
                                          </p:val>
                                        </p:tav>
                                      </p:tavLst>
                                    </p:anim>
                                    <p:anim calcmode="lin" valueType="num">
                                      <p:cBhvr>
                                        <p:cTn id="23" dur="1000" fill="hold"/>
                                        <p:tgtEl>
                                          <p:spTgt spid="5"/>
                                        </p:tgtEl>
                                        <p:attrNameLst>
                                          <p:attrName>ppt_h</p:attrName>
                                        </p:attrNameLst>
                                      </p:cBhvr>
                                      <p:tavLst>
                                        <p:tav tm="0">
                                          <p:val>
                                            <p:fltVal val="0"/>
                                          </p:val>
                                        </p:tav>
                                        <p:tav tm="100000">
                                          <p:val>
                                            <p:strVal val="#ppt_h"/>
                                          </p:val>
                                        </p:tav>
                                      </p:tavLst>
                                    </p:anim>
                                    <p:anim calcmode="lin" valueType="num">
                                      <p:cBhvr>
                                        <p:cTn id="24" dur="1000" fill="hold"/>
                                        <p:tgtEl>
                                          <p:spTgt spid="5"/>
                                        </p:tgtEl>
                                        <p:attrNameLst>
                                          <p:attrName>style.rotation</p:attrName>
                                        </p:attrNameLst>
                                      </p:cBhvr>
                                      <p:tavLst>
                                        <p:tav tm="0">
                                          <p:val>
                                            <p:fltVal val="90"/>
                                          </p:val>
                                        </p:tav>
                                        <p:tav tm="100000">
                                          <p:val>
                                            <p:fltVal val="0"/>
                                          </p:val>
                                        </p:tav>
                                      </p:tavLst>
                                    </p:anim>
                                    <p:animEffect transition="in" filter="fade">
                                      <p:cBhvr>
                                        <p:cTn id="25" dur="10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ppt_w</p:attrName>
                                        </p:attrNameLst>
                                      </p:cBhvr>
                                      <p:tavLst>
                                        <p:tav tm="0">
                                          <p:val>
                                            <p:fltVal val="0"/>
                                          </p:val>
                                        </p:tav>
                                        <p:tav tm="100000">
                                          <p:val>
                                            <p:strVal val="#ppt_w"/>
                                          </p:val>
                                        </p:tav>
                                      </p:tavLst>
                                    </p:anim>
                                    <p:anim calcmode="lin" valueType="num">
                                      <p:cBhvr>
                                        <p:cTn id="31" dur="1000" fill="hold"/>
                                        <p:tgtEl>
                                          <p:spTgt spid="6"/>
                                        </p:tgtEl>
                                        <p:attrNameLst>
                                          <p:attrName>ppt_h</p:attrName>
                                        </p:attrNameLst>
                                      </p:cBhvr>
                                      <p:tavLst>
                                        <p:tav tm="0">
                                          <p:val>
                                            <p:fltVal val="0"/>
                                          </p:val>
                                        </p:tav>
                                        <p:tav tm="100000">
                                          <p:val>
                                            <p:strVal val="#ppt_h"/>
                                          </p:val>
                                        </p:tav>
                                      </p:tavLst>
                                    </p:anim>
                                    <p:anim calcmode="lin" valueType="num">
                                      <p:cBhvr>
                                        <p:cTn id="32" dur="1000" fill="hold"/>
                                        <p:tgtEl>
                                          <p:spTgt spid="6"/>
                                        </p:tgtEl>
                                        <p:attrNameLst>
                                          <p:attrName>style.rotation</p:attrName>
                                        </p:attrNameLst>
                                      </p:cBhvr>
                                      <p:tavLst>
                                        <p:tav tm="0">
                                          <p:val>
                                            <p:fltVal val="90"/>
                                          </p:val>
                                        </p:tav>
                                        <p:tav tm="100000">
                                          <p:val>
                                            <p:fltVal val="0"/>
                                          </p:val>
                                        </p:tav>
                                      </p:tavLst>
                                    </p:anim>
                                    <p:animEffect transition="in" filter="fade">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iterate type="wd">
                                    <p:tmPct val="0"/>
                                  </p:iterate>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 calcmode="lin" valueType="num">
                                      <p:cBhvr>
                                        <p:cTn id="40" dur="1000" fill="hold"/>
                                        <p:tgtEl>
                                          <p:spTgt spid="7"/>
                                        </p:tgtEl>
                                        <p:attrNameLst>
                                          <p:attrName>style.rotation</p:attrName>
                                        </p:attrNameLst>
                                      </p:cBhvr>
                                      <p:tavLst>
                                        <p:tav tm="0">
                                          <p:val>
                                            <p:fltVal val="90"/>
                                          </p:val>
                                        </p:tav>
                                        <p:tav tm="100000">
                                          <p:val>
                                            <p:fltVal val="0"/>
                                          </p:val>
                                        </p:tav>
                                      </p:tavLst>
                                    </p:anim>
                                    <p:animEffect transition="in" filter="fade">
                                      <p:cBhvr>
                                        <p:cTn id="41" dur="1000"/>
                                        <p:tgtEl>
                                          <p:spTgt spid="7"/>
                                        </p:tgtEl>
                                      </p:cBhvr>
                                    </p:animEffect>
                                  </p:childTnLst>
                                </p:cTn>
                              </p:par>
                            </p:childTnLst>
                          </p:cTn>
                        </p:par>
                        <p:par>
                          <p:cTn id="42" fill="hold">
                            <p:stCondLst>
                              <p:cond delay="1000"/>
                            </p:stCondLst>
                            <p:childTnLst>
                              <p:par>
                                <p:cTn id="43" presetID="31" presetClass="entr" presetSubtype="0" fill="hold" grpId="0" nodeType="afterEffect">
                                  <p:stCondLst>
                                    <p:cond delay="0"/>
                                  </p:stCondLst>
                                  <p:iterate type="wd">
                                    <p:tmPct val="5000"/>
                                  </p:iterate>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fltVal val="0"/>
                                          </p:val>
                                        </p:tav>
                                        <p:tav tm="100000">
                                          <p:val>
                                            <p:strVal val="#ppt_w"/>
                                          </p:val>
                                        </p:tav>
                                      </p:tavLst>
                                    </p:anim>
                                    <p:anim calcmode="lin" valueType="num">
                                      <p:cBhvr>
                                        <p:cTn id="46" dur="1000" fill="hold"/>
                                        <p:tgtEl>
                                          <p:spTgt spid="8"/>
                                        </p:tgtEl>
                                        <p:attrNameLst>
                                          <p:attrName>ppt_h</p:attrName>
                                        </p:attrNameLst>
                                      </p:cBhvr>
                                      <p:tavLst>
                                        <p:tav tm="0">
                                          <p:val>
                                            <p:fltVal val="0"/>
                                          </p:val>
                                        </p:tav>
                                        <p:tav tm="100000">
                                          <p:val>
                                            <p:strVal val="#ppt_h"/>
                                          </p:val>
                                        </p:tav>
                                      </p:tavLst>
                                    </p:anim>
                                    <p:anim calcmode="lin" valueType="num">
                                      <p:cBhvr>
                                        <p:cTn id="47" dur="1000" fill="hold"/>
                                        <p:tgtEl>
                                          <p:spTgt spid="8"/>
                                        </p:tgtEl>
                                        <p:attrNameLst>
                                          <p:attrName>style.rotation</p:attrName>
                                        </p:attrNameLst>
                                      </p:cBhvr>
                                      <p:tavLst>
                                        <p:tav tm="0">
                                          <p:val>
                                            <p:fltVal val="90"/>
                                          </p:val>
                                        </p:tav>
                                        <p:tav tm="100000">
                                          <p:val>
                                            <p:fltVal val="0"/>
                                          </p:val>
                                        </p:tav>
                                      </p:tavLst>
                                    </p:anim>
                                    <p:animEffect transition="in" filter="fade">
                                      <p:cBhvr>
                                        <p:cTn id="48" dur="1000"/>
                                        <p:tgtEl>
                                          <p:spTgt spid="8"/>
                                        </p:tgtEl>
                                      </p:cBhvr>
                                    </p:animEffect>
                                  </p:childTnLst>
                                </p:cTn>
                              </p:par>
                            </p:childTnLst>
                          </p:cTn>
                        </p:par>
                      </p:childTnLst>
                    </p:cTn>
                  </p:par>
                  <p:par>
                    <p:cTn id="49" fill="hold">
                      <p:stCondLst>
                        <p:cond delay="indefinite"/>
                      </p:stCondLst>
                      <p:childTnLst>
                        <p:par>
                          <p:cTn id="50" fill="hold">
                            <p:stCondLst>
                              <p:cond delay="0"/>
                            </p:stCondLst>
                            <p:childTnLst>
                              <p:par>
                                <p:cTn id="51" presetID="31" presetClass="entr" presetSubtype="0" fill="hold" grpId="0" nodeType="clickEffect">
                                  <p:stCondLst>
                                    <p:cond delay="0"/>
                                  </p:stCondLst>
                                  <p:iterate type="wd">
                                    <p:tmPct val="0"/>
                                  </p:iterate>
                                  <p:childTnLst>
                                    <p:set>
                                      <p:cBhvr>
                                        <p:cTn id="52" dur="1" fill="hold">
                                          <p:stCondLst>
                                            <p:cond delay="0"/>
                                          </p:stCondLst>
                                        </p:cTn>
                                        <p:tgtEl>
                                          <p:spTgt spid="10"/>
                                        </p:tgtEl>
                                        <p:attrNameLst>
                                          <p:attrName>style.visibility</p:attrName>
                                        </p:attrNameLst>
                                      </p:cBhvr>
                                      <p:to>
                                        <p:strVal val="visible"/>
                                      </p:to>
                                    </p:set>
                                    <p:anim calcmode="lin" valueType="num">
                                      <p:cBhvr>
                                        <p:cTn id="53" dur="1000" fill="hold"/>
                                        <p:tgtEl>
                                          <p:spTgt spid="10"/>
                                        </p:tgtEl>
                                        <p:attrNameLst>
                                          <p:attrName>ppt_w</p:attrName>
                                        </p:attrNameLst>
                                      </p:cBhvr>
                                      <p:tavLst>
                                        <p:tav tm="0">
                                          <p:val>
                                            <p:fltVal val="0"/>
                                          </p:val>
                                        </p:tav>
                                        <p:tav tm="100000">
                                          <p:val>
                                            <p:strVal val="#ppt_w"/>
                                          </p:val>
                                        </p:tav>
                                      </p:tavLst>
                                    </p:anim>
                                    <p:anim calcmode="lin" valueType="num">
                                      <p:cBhvr>
                                        <p:cTn id="54" dur="1000" fill="hold"/>
                                        <p:tgtEl>
                                          <p:spTgt spid="10"/>
                                        </p:tgtEl>
                                        <p:attrNameLst>
                                          <p:attrName>ppt_h</p:attrName>
                                        </p:attrNameLst>
                                      </p:cBhvr>
                                      <p:tavLst>
                                        <p:tav tm="0">
                                          <p:val>
                                            <p:fltVal val="0"/>
                                          </p:val>
                                        </p:tav>
                                        <p:tav tm="100000">
                                          <p:val>
                                            <p:strVal val="#ppt_h"/>
                                          </p:val>
                                        </p:tav>
                                      </p:tavLst>
                                    </p:anim>
                                    <p:anim calcmode="lin" valueType="num">
                                      <p:cBhvr>
                                        <p:cTn id="55" dur="1000" fill="hold"/>
                                        <p:tgtEl>
                                          <p:spTgt spid="10"/>
                                        </p:tgtEl>
                                        <p:attrNameLst>
                                          <p:attrName>style.rotation</p:attrName>
                                        </p:attrNameLst>
                                      </p:cBhvr>
                                      <p:tavLst>
                                        <p:tav tm="0">
                                          <p:val>
                                            <p:fltVal val="90"/>
                                          </p:val>
                                        </p:tav>
                                        <p:tav tm="100000">
                                          <p:val>
                                            <p:fltVal val="0"/>
                                          </p:val>
                                        </p:tav>
                                      </p:tavLst>
                                    </p:anim>
                                    <p:animEffect transition="in" filter="fade">
                                      <p:cBhvr>
                                        <p:cTn id="56" dur="1000"/>
                                        <p:tgtEl>
                                          <p:spTgt spid="10"/>
                                        </p:tgtEl>
                                      </p:cBhvr>
                                    </p:animEffect>
                                  </p:childTnLst>
                                </p:cTn>
                              </p:par>
                            </p:childTnLst>
                          </p:cTn>
                        </p:par>
                        <p:par>
                          <p:cTn id="57" fill="hold">
                            <p:stCondLst>
                              <p:cond delay="1000"/>
                            </p:stCondLst>
                            <p:childTnLst>
                              <p:par>
                                <p:cTn id="58" presetID="31" presetClass="entr" presetSubtype="0" fill="hold" grpId="0" nodeType="afterEffect">
                                  <p:stCondLst>
                                    <p:cond delay="0"/>
                                  </p:stCondLst>
                                  <p:iterate type="wd">
                                    <p:tmPct val="5000"/>
                                  </p:iterate>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iterate type="wd">
                                    <p:tmPct val="0"/>
                                  </p:iterate>
                                  <p:childTnLst>
                                    <p:set>
                                      <p:cBhvr>
                                        <p:cTn id="67" dur="1" fill="hold">
                                          <p:stCondLst>
                                            <p:cond delay="0"/>
                                          </p:stCondLst>
                                        </p:cTn>
                                        <p:tgtEl>
                                          <p:spTgt spid="11"/>
                                        </p:tgtEl>
                                        <p:attrNameLst>
                                          <p:attrName>style.visibility</p:attrName>
                                        </p:attrNameLst>
                                      </p:cBhvr>
                                      <p:to>
                                        <p:strVal val="visible"/>
                                      </p:to>
                                    </p:set>
                                    <p:anim calcmode="lin" valueType="num">
                                      <p:cBhvr>
                                        <p:cTn id="68" dur="1000" fill="hold"/>
                                        <p:tgtEl>
                                          <p:spTgt spid="11"/>
                                        </p:tgtEl>
                                        <p:attrNameLst>
                                          <p:attrName>ppt_w</p:attrName>
                                        </p:attrNameLst>
                                      </p:cBhvr>
                                      <p:tavLst>
                                        <p:tav tm="0">
                                          <p:val>
                                            <p:fltVal val="0"/>
                                          </p:val>
                                        </p:tav>
                                        <p:tav tm="100000">
                                          <p:val>
                                            <p:strVal val="#ppt_w"/>
                                          </p:val>
                                        </p:tav>
                                      </p:tavLst>
                                    </p:anim>
                                    <p:anim calcmode="lin" valueType="num">
                                      <p:cBhvr>
                                        <p:cTn id="69" dur="1000" fill="hold"/>
                                        <p:tgtEl>
                                          <p:spTgt spid="11"/>
                                        </p:tgtEl>
                                        <p:attrNameLst>
                                          <p:attrName>ppt_h</p:attrName>
                                        </p:attrNameLst>
                                      </p:cBhvr>
                                      <p:tavLst>
                                        <p:tav tm="0">
                                          <p:val>
                                            <p:fltVal val="0"/>
                                          </p:val>
                                        </p:tav>
                                        <p:tav tm="100000">
                                          <p:val>
                                            <p:strVal val="#ppt_h"/>
                                          </p:val>
                                        </p:tav>
                                      </p:tavLst>
                                    </p:anim>
                                    <p:anim calcmode="lin" valueType="num">
                                      <p:cBhvr>
                                        <p:cTn id="70" dur="1000" fill="hold"/>
                                        <p:tgtEl>
                                          <p:spTgt spid="11"/>
                                        </p:tgtEl>
                                        <p:attrNameLst>
                                          <p:attrName>style.rotation</p:attrName>
                                        </p:attrNameLst>
                                      </p:cBhvr>
                                      <p:tavLst>
                                        <p:tav tm="0">
                                          <p:val>
                                            <p:fltVal val="90"/>
                                          </p:val>
                                        </p:tav>
                                        <p:tav tm="100000">
                                          <p:val>
                                            <p:fltVal val="0"/>
                                          </p:val>
                                        </p:tav>
                                      </p:tavLst>
                                    </p:anim>
                                    <p:animEffect transition="in" filter="fade">
                                      <p:cBhvr>
                                        <p:cTn id="71" dur="1000"/>
                                        <p:tgtEl>
                                          <p:spTgt spid="11"/>
                                        </p:tgtEl>
                                      </p:cBhvr>
                                    </p:animEffect>
                                  </p:childTnLst>
                                </p:cTn>
                              </p:par>
                            </p:childTnLst>
                          </p:cTn>
                        </p:par>
                        <p:par>
                          <p:cTn id="72" fill="hold">
                            <p:stCondLst>
                              <p:cond delay="1000"/>
                            </p:stCondLst>
                            <p:childTnLst>
                              <p:par>
                                <p:cTn id="73" presetID="31" presetClass="entr" presetSubtype="0" fill="hold" grpId="0" nodeType="afterEffect">
                                  <p:stCondLst>
                                    <p:cond delay="0"/>
                                  </p:stCondLst>
                                  <p:iterate type="wd">
                                    <p:tmPct val="5000"/>
                                  </p:iterate>
                                  <p:childTnLst>
                                    <p:set>
                                      <p:cBhvr>
                                        <p:cTn id="74" dur="1" fill="hold">
                                          <p:stCondLst>
                                            <p:cond delay="0"/>
                                          </p:stCondLst>
                                        </p:cTn>
                                        <p:tgtEl>
                                          <p:spTgt spid="15"/>
                                        </p:tgtEl>
                                        <p:attrNameLst>
                                          <p:attrName>style.visibility</p:attrName>
                                        </p:attrNameLst>
                                      </p:cBhvr>
                                      <p:to>
                                        <p:strVal val="visible"/>
                                      </p:to>
                                    </p:set>
                                    <p:anim calcmode="lin" valueType="num">
                                      <p:cBhvr>
                                        <p:cTn id="75" dur="1000" fill="hold"/>
                                        <p:tgtEl>
                                          <p:spTgt spid="15"/>
                                        </p:tgtEl>
                                        <p:attrNameLst>
                                          <p:attrName>ppt_w</p:attrName>
                                        </p:attrNameLst>
                                      </p:cBhvr>
                                      <p:tavLst>
                                        <p:tav tm="0">
                                          <p:val>
                                            <p:fltVal val="0"/>
                                          </p:val>
                                        </p:tav>
                                        <p:tav tm="100000">
                                          <p:val>
                                            <p:strVal val="#ppt_w"/>
                                          </p:val>
                                        </p:tav>
                                      </p:tavLst>
                                    </p:anim>
                                    <p:anim calcmode="lin" valueType="num">
                                      <p:cBhvr>
                                        <p:cTn id="76" dur="1000" fill="hold"/>
                                        <p:tgtEl>
                                          <p:spTgt spid="15"/>
                                        </p:tgtEl>
                                        <p:attrNameLst>
                                          <p:attrName>ppt_h</p:attrName>
                                        </p:attrNameLst>
                                      </p:cBhvr>
                                      <p:tavLst>
                                        <p:tav tm="0">
                                          <p:val>
                                            <p:fltVal val="0"/>
                                          </p:val>
                                        </p:tav>
                                        <p:tav tm="100000">
                                          <p:val>
                                            <p:strVal val="#ppt_h"/>
                                          </p:val>
                                        </p:tav>
                                      </p:tavLst>
                                    </p:anim>
                                    <p:anim calcmode="lin" valueType="num">
                                      <p:cBhvr>
                                        <p:cTn id="77" dur="1000" fill="hold"/>
                                        <p:tgtEl>
                                          <p:spTgt spid="15"/>
                                        </p:tgtEl>
                                        <p:attrNameLst>
                                          <p:attrName>style.rotation</p:attrName>
                                        </p:attrNameLst>
                                      </p:cBhvr>
                                      <p:tavLst>
                                        <p:tav tm="0">
                                          <p:val>
                                            <p:fltVal val="90"/>
                                          </p:val>
                                        </p:tav>
                                        <p:tav tm="100000">
                                          <p:val>
                                            <p:fltVal val="0"/>
                                          </p:val>
                                        </p:tav>
                                      </p:tavLst>
                                    </p:anim>
                                    <p:animEffect transition="in" filter="fade">
                                      <p:cBhvr>
                                        <p:cTn id="78" dur="1000"/>
                                        <p:tgtEl>
                                          <p:spTgt spid="15"/>
                                        </p:tgtEl>
                                      </p:cBhvr>
                                    </p:animEffect>
                                  </p:childTnLst>
                                </p:cTn>
                              </p:par>
                            </p:childTnLst>
                          </p:cTn>
                        </p:par>
                      </p:childTnLst>
                    </p:cTn>
                  </p:par>
                  <p:par>
                    <p:cTn id="79" fill="hold">
                      <p:stCondLst>
                        <p:cond delay="indefinite"/>
                      </p:stCondLst>
                      <p:childTnLst>
                        <p:par>
                          <p:cTn id="80" fill="hold">
                            <p:stCondLst>
                              <p:cond delay="0"/>
                            </p:stCondLst>
                            <p:childTnLst>
                              <p:par>
                                <p:cTn id="81" presetID="31" presetClass="exit" presetSubtype="0" fill="hold" grpId="1" nodeType="clickEffect">
                                  <p:stCondLst>
                                    <p:cond delay="0"/>
                                  </p:stCondLst>
                                  <p:iterate type="wd">
                                    <p:tmPct val="5000"/>
                                  </p:iterate>
                                  <p:childTnLst>
                                    <p:anim calcmode="lin" valueType="num">
                                      <p:cBhvr>
                                        <p:cTn id="82" dur="1000"/>
                                        <p:tgtEl>
                                          <p:spTgt spid="4"/>
                                        </p:tgtEl>
                                        <p:attrNameLst>
                                          <p:attrName>ppt_w</p:attrName>
                                        </p:attrNameLst>
                                      </p:cBhvr>
                                      <p:tavLst>
                                        <p:tav tm="0">
                                          <p:val>
                                            <p:strVal val="ppt_w"/>
                                          </p:val>
                                        </p:tav>
                                        <p:tav tm="100000">
                                          <p:val>
                                            <p:fltVal val="0"/>
                                          </p:val>
                                        </p:tav>
                                      </p:tavLst>
                                    </p:anim>
                                    <p:anim calcmode="lin" valueType="num">
                                      <p:cBhvr>
                                        <p:cTn id="83" dur="1000"/>
                                        <p:tgtEl>
                                          <p:spTgt spid="4"/>
                                        </p:tgtEl>
                                        <p:attrNameLst>
                                          <p:attrName>ppt_h</p:attrName>
                                        </p:attrNameLst>
                                      </p:cBhvr>
                                      <p:tavLst>
                                        <p:tav tm="0">
                                          <p:val>
                                            <p:strVal val="ppt_h"/>
                                          </p:val>
                                        </p:tav>
                                        <p:tav tm="100000">
                                          <p:val>
                                            <p:fltVal val="0"/>
                                          </p:val>
                                        </p:tav>
                                      </p:tavLst>
                                    </p:anim>
                                    <p:anim calcmode="lin" valueType="num">
                                      <p:cBhvr>
                                        <p:cTn id="84" dur="1000"/>
                                        <p:tgtEl>
                                          <p:spTgt spid="4"/>
                                        </p:tgtEl>
                                        <p:attrNameLst>
                                          <p:attrName>style.rotation</p:attrName>
                                        </p:attrNameLst>
                                      </p:cBhvr>
                                      <p:tavLst>
                                        <p:tav tm="0">
                                          <p:val>
                                            <p:fltVal val="0"/>
                                          </p:val>
                                        </p:tav>
                                        <p:tav tm="100000">
                                          <p:val>
                                            <p:fltVal val="90"/>
                                          </p:val>
                                        </p:tav>
                                      </p:tavLst>
                                    </p:anim>
                                    <p:animEffect transition="out" filter="fade">
                                      <p:cBhvr>
                                        <p:cTn id="85" dur="1000"/>
                                        <p:tgtEl>
                                          <p:spTgt spid="4"/>
                                        </p:tgtEl>
                                      </p:cBhvr>
                                    </p:animEffect>
                                    <p:set>
                                      <p:cBhvr>
                                        <p:cTn id="86" dur="1" fill="hold">
                                          <p:stCondLst>
                                            <p:cond delay="999"/>
                                          </p:stCondLst>
                                        </p:cTn>
                                        <p:tgtEl>
                                          <p:spTgt spid="4"/>
                                        </p:tgtEl>
                                        <p:attrNameLst>
                                          <p:attrName>style.visibility</p:attrName>
                                        </p:attrNameLst>
                                      </p:cBhvr>
                                      <p:to>
                                        <p:strVal val="hidden"/>
                                      </p:to>
                                    </p:set>
                                  </p:childTnLst>
                                </p:cTn>
                              </p:par>
                              <p:par>
                                <p:cTn id="87" presetID="31" presetClass="exit" presetSubtype="0" fill="hold" grpId="1" nodeType="withEffect">
                                  <p:stCondLst>
                                    <p:cond delay="0"/>
                                  </p:stCondLst>
                                  <p:iterate type="wd">
                                    <p:tmPct val="5000"/>
                                  </p:iterate>
                                  <p:childTnLst>
                                    <p:anim calcmode="lin" valueType="num">
                                      <p:cBhvr>
                                        <p:cTn id="88" dur="1000"/>
                                        <p:tgtEl>
                                          <p:spTgt spid="5"/>
                                        </p:tgtEl>
                                        <p:attrNameLst>
                                          <p:attrName>ppt_w</p:attrName>
                                        </p:attrNameLst>
                                      </p:cBhvr>
                                      <p:tavLst>
                                        <p:tav tm="0">
                                          <p:val>
                                            <p:strVal val="ppt_w"/>
                                          </p:val>
                                        </p:tav>
                                        <p:tav tm="100000">
                                          <p:val>
                                            <p:fltVal val="0"/>
                                          </p:val>
                                        </p:tav>
                                      </p:tavLst>
                                    </p:anim>
                                    <p:anim calcmode="lin" valueType="num">
                                      <p:cBhvr>
                                        <p:cTn id="89" dur="1000"/>
                                        <p:tgtEl>
                                          <p:spTgt spid="5"/>
                                        </p:tgtEl>
                                        <p:attrNameLst>
                                          <p:attrName>ppt_h</p:attrName>
                                        </p:attrNameLst>
                                      </p:cBhvr>
                                      <p:tavLst>
                                        <p:tav tm="0">
                                          <p:val>
                                            <p:strVal val="ppt_h"/>
                                          </p:val>
                                        </p:tav>
                                        <p:tav tm="100000">
                                          <p:val>
                                            <p:fltVal val="0"/>
                                          </p:val>
                                        </p:tav>
                                      </p:tavLst>
                                    </p:anim>
                                    <p:anim calcmode="lin" valueType="num">
                                      <p:cBhvr>
                                        <p:cTn id="90" dur="1000"/>
                                        <p:tgtEl>
                                          <p:spTgt spid="5"/>
                                        </p:tgtEl>
                                        <p:attrNameLst>
                                          <p:attrName>style.rotation</p:attrName>
                                        </p:attrNameLst>
                                      </p:cBhvr>
                                      <p:tavLst>
                                        <p:tav tm="0">
                                          <p:val>
                                            <p:fltVal val="0"/>
                                          </p:val>
                                        </p:tav>
                                        <p:tav tm="100000">
                                          <p:val>
                                            <p:fltVal val="90"/>
                                          </p:val>
                                        </p:tav>
                                      </p:tavLst>
                                    </p:anim>
                                    <p:animEffect transition="out" filter="fade">
                                      <p:cBhvr>
                                        <p:cTn id="91" dur="1000"/>
                                        <p:tgtEl>
                                          <p:spTgt spid="5"/>
                                        </p:tgtEl>
                                      </p:cBhvr>
                                    </p:animEffect>
                                    <p:set>
                                      <p:cBhvr>
                                        <p:cTn id="92" dur="1" fill="hold">
                                          <p:stCondLst>
                                            <p:cond delay="999"/>
                                          </p:stCondLst>
                                        </p:cTn>
                                        <p:tgtEl>
                                          <p:spTgt spid="5"/>
                                        </p:tgtEl>
                                        <p:attrNameLst>
                                          <p:attrName>style.visibility</p:attrName>
                                        </p:attrNameLst>
                                      </p:cBhvr>
                                      <p:to>
                                        <p:strVal val="hidden"/>
                                      </p:to>
                                    </p:set>
                                  </p:childTnLst>
                                </p:cTn>
                              </p:par>
                              <p:par>
                                <p:cTn id="93" presetID="31" presetClass="exit" presetSubtype="0" fill="hold" grpId="1" nodeType="withEffect">
                                  <p:stCondLst>
                                    <p:cond delay="0"/>
                                  </p:stCondLst>
                                  <p:iterate type="wd">
                                    <p:tmPct val="5000"/>
                                  </p:iterate>
                                  <p:childTnLst>
                                    <p:anim calcmode="lin" valueType="num">
                                      <p:cBhvr>
                                        <p:cTn id="94" dur="1000"/>
                                        <p:tgtEl>
                                          <p:spTgt spid="7"/>
                                        </p:tgtEl>
                                        <p:attrNameLst>
                                          <p:attrName>ppt_w</p:attrName>
                                        </p:attrNameLst>
                                      </p:cBhvr>
                                      <p:tavLst>
                                        <p:tav tm="0">
                                          <p:val>
                                            <p:strVal val="ppt_w"/>
                                          </p:val>
                                        </p:tav>
                                        <p:tav tm="100000">
                                          <p:val>
                                            <p:fltVal val="0"/>
                                          </p:val>
                                        </p:tav>
                                      </p:tavLst>
                                    </p:anim>
                                    <p:anim calcmode="lin" valueType="num">
                                      <p:cBhvr>
                                        <p:cTn id="95" dur="1000"/>
                                        <p:tgtEl>
                                          <p:spTgt spid="7"/>
                                        </p:tgtEl>
                                        <p:attrNameLst>
                                          <p:attrName>ppt_h</p:attrName>
                                        </p:attrNameLst>
                                      </p:cBhvr>
                                      <p:tavLst>
                                        <p:tav tm="0">
                                          <p:val>
                                            <p:strVal val="ppt_h"/>
                                          </p:val>
                                        </p:tav>
                                        <p:tav tm="100000">
                                          <p:val>
                                            <p:fltVal val="0"/>
                                          </p:val>
                                        </p:tav>
                                      </p:tavLst>
                                    </p:anim>
                                    <p:anim calcmode="lin" valueType="num">
                                      <p:cBhvr>
                                        <p:cTn id="96" dur="1000"/>
                                        <p:tgtEl>
                                          <p:spTgt spid="7"/>
                                        </p:tgtEl>
                                        <p:attrNameLst>
                                          <p:attrName>style.rotation</p:attrName>
                                        </p:attrNameLst>
                                      </p:cBhvr>
                                      <p:tavLst>
                                        <p:tav tm="0">
                                          <p:val>
                                            <p:fltVal val="0"/>
                                          </p:val>
                                        </p:tav>
                                        <p:tav tm="100000">
                                          <p:val>
                                            <p:fltVal val="90"/>
                                          </p:val>
                                        </p:tav>
                                      </p:tavLst>
                                    </p:anim>
                                    <p:animEffect transition="out" filter="fade">
                                      <p:cBhvr>
                                        <p:cTn id="97" dur="1000"/>
                                        <p:tgtEl>
                                          <p:spTgt spid="7"/>
                                        </p:tgtEl>
                                      </p:cBhvr>
                                    </p:animEffect>
                                    <p:set>
                                      <p:cBhvr>
                                        <p:cTn id="98" dur="1" fill="hold">
                                          <p:stCondLst>
                                            <p:cond delay="999"/>
                                          </p:stCondLst>
                                        </p:cTn>
                                        <p:tgtEl>
                                          <p:spTgt spid="7"/>
                                        </p:tgtEl>
                                        <p:attrNameLst>
                                          <p:attrName>style.visibility</p:attrName>
                                        </p:attrNameLst>
                                      </p:cBhvr>
                                      <p:to>
                                        <p:strVal val="hidden"/>
                                      </p:to>
                                    </p:set>
                                  </p:childTnLst>
                                </p:cTn>
                              </p:par>
                              <p:par>
                                <p:cTn id="99" presetID="31" presetClass="exit" presetSubtype="0" fill="hold" grpId="1" nodeType="withEffect">
                                  <p:stCondLst>
                                    <p:cond delay="0"/>
                                  </p:stCondLst>
                                  <p:iterate type="wd">
                                    <p:tmPct val="5000"/>
                                  </p:iterate>
                                  <p:childTnLst>
                                    <p:anim calcmode="lin" valueType="num">
                                      <p:cBhvr>
                                        <p:cTn id="100" dur="1000"/>
                                        <p:tgtEl>
                                          <p:spTgt spid="8"/>
                                        </p:tgtEl>
                                        <p:attrNameLst>
                                          <p:attrName>ppt_w</p:attrName>
                                        </p:attrNameLst>
                                      </p:cBhvr>
                                      <p:tavLst>
                                        <p:tav tm="0">
                                          <p:val>
                                            <p:strVal val="ppt_w"/>
                                          </p:val>
                                        </p:tav>
                                        <p:tav tm="100000">
                                          <p:val>
                                            <p:fltVal val="0"/>
                                          </p:val>
                                        </p:tav>
                                      </p:tavLst>
                                    </p:anim>
                                    <p:anim calcmode="lin" valueType="num">
                                      <p:cBhvr>
                                        <p:cTn id="101" dur="1000"/>
                                        <p:tgtEl>
                                          <p:spTgt spid="8"/>
                                        </p:tgtEl>
                                        <p:attrNameLst>
                                          <p:attrName>ppt_h</p:attrName>
                                        </p:attrNameLst>
                                      </p:cBhvr>
                                      <p:tavLst>
                                        <p:tav tm="0">
                                          <p:val>
                                            <p:strVal val="ppt_h"/>
                                          </p:val>
                                        </p:tav>
                                        <p:tav tm="100000">
                                          <p:val>
                                            <p:fltVal val="0"/>
                                          </p:val>
                                        </p:tav>
                                      </p:tavLst>
                                    </p:anim>
                                    <p:anim calcmode="lin" valueType="num">
                                      <p:cBhvr>
                                        <p:cTn id="102" dur="1000"/>
                                        <p:tgtEl>
                                          <p:spTgt spid="8"/>
                                        </p:tgtEl>
                                        <p:attrNameLst>
                                          <p:attrName>style.rotation</p:attrName>
                                        </p:attrNameLst>
                                      </p:cBhvr>
                                      <p:tavLst>
                                        <p:tav tm="0">
                                          <p:val>
                                            <p:fltVal val="0"/>
                                          </p:val>
                                        </p:tav>
                                        <p:tav tm="100000">
                                          <p:val>
                                            <p:fltVal val="90"/>
                                          </p:val>
                                        </p:tav>
                                      </p:tavLst>
                                    </p:anim>
                                    <p:animEffect transition="out" filter="fade">
                                      <p:cBhvr>
                                        <p:cTn id="103" dur="1000"/>
                                        <p:tgtEl>
                                          <p:spTgt spid="8"/>
                                        </p:tgtEl>
                                      </p:cBhvr>
                                    </p:animEffect>
                                    <p:set>
                                      <p:cBhvr>
                                        <p:cTn id="104" dur="1" fill="hold">
                                          <p:stCondLst>
                                            <p:cond delay="999"/>
                                          </p:stCondLst>
                                        </p:cTn>
                                        <p:tgtEl>
                                          <p:spTgt spid="8"/>
                                        </p:tgtEl>
                                        <p:attrNameLst>
                                          <p:attrName>style.visibility</p:attrName>
                                        </p:attrNameLst>
                                      </p:cBhvr>
                                      <p:to>
                                        <p:strVal val="hidden"/>
                                      </p:to>
                                    </p:set>
                                  </p:childTnLst>
                                </p:cTn>
                              </p:par>
                              <p:par>
                                <p:cTn id="105" presetID="31" presetClass="exit" presetSubtype="0" fill="hold" grpId="1" nodeType="withEffect">
                                  <p:stCondLst>
                                    <p:cond delay="0"/>
                                  </p:stCondLst>
                                  <p:iterate type="wd">
                                    <p:tmPct val="5000"/>
                                  </p:iterate>
                                  <p:childTnLst>
                                    <p:anim calcmode="lin" valueType="num">
                                      <p:cBhvr>
                                        <p:cTn id="106" dur="1000"/>
                                        <p:tgtEl>
                                          <p:spTgt spid="10"/>
                                        </p:tgtEl>
                                        <p:attrNameLst>
                                          <p:attrName>ppt_w</p:attrName>
                                        </p:attrNameLst>
                                      </p:cBhvr>
                                      <p:tavLst>
                                        <p:tav tm="0">
                                          <p:val>
                                            <p:strVal val="ppt_w"/>
                                          </p:val>
                                        </p:tav>
                                        <p:tav tm="100000">
                                          <p:val>
                                            <p:fltVal val="0"/>
                                          </p:val>
                                        </p:tav>
                                      </p:tavLst>
                                    </p:anim>
                                    <p:anim calcmode="lin" valueType="num">
                                      <p:cBhvr>
                                        <p:cTn id="107" dur="1000"/>
                                        <p:tgtEl>
                                          <p:spTgt spid="10"/>
                                        </p:tgtEl>
                                        <p:attrNameLst>
                                          <p:attrName>ppt_h</p:attrName>
                                        </p:attrNameLst>
                                      </p:cBhvr>
                                      <p:tavLst>
                                        <p:tav tm="0">
                                          <p:val>
                                            <p:strVal val="ppt_h"/>
                                          </p:val>
                                        </p:tav>
                                        <p:tav tm="100000">
                                          <p:val>
                                            <p:fltVal val="0"/>
                                          </p:val>
                                        </p:tav>
                                      </p:tavLst>
                                    </p:anim>
                                    <p:anim calcmode="lin" valueType="num">
                                      <p:cBhvr>
                                        <p:cTn id="108" dur="1000"/>
                                        <p:tgtEl>
                                          <p:spTgt spid="10"/>
                                        </p:tgtEl>
                                        <p:attrNameLst>
                                          <p:attrName>style.rotation</p:attrName>
                                        </p:attrNameLst>
                                      </p:cBhvr>
                                      <p:tavLst>
                                        <p:tav tm="0">
                                          <p:val>
                                            <p:fltVal val="0"/>
                                          </p:val>
                                        </p:tav>
                                        <p:tav tm="100000">
                                          <p:val>
                                            <p:fltVal val="90"/>
                                          </p:val>
                                        </p:tav>
                                      </p:tavLst>
                                    </p:anim>
                                    <p:animEffect transition="out" filter="fade">
                                      <p:cBhvr>
                                        <p:cTn id="109" dur="1000"/>
                                        <p:tgtEl>
                                          <p:spTgt spid="10"/>
                                        </p:tgtEl>
                                      </p:cBhvr>
                                    </p:animEffect>
                                    <p:set>
                                      <p:cBhvr>
                                        <p:cTn id="110" dur="1" fill="hold">
                                          <p:stCondLst>
                                            <p:cond delay="999"/>
                                          </p:stCondLst>
                                        </p:cTn>
                                        <p:tgtEl>
                                          <p:spTgt spid="10"/>
                                        </p:tgtEl>
                                        <p:attrNameLst>
                                          <p:attrName>style.visibility</p:attrName>
                                        </p:attrNameLst>
                                      </p:cBhvr>
                                      <p:to>
                                        <p:strVal val="hidden"/>
                                      </p:to>
                                    </p:set>
                                  </p:childTnLst>
                                </p:cTn>
                              </p:par>
                              <p:par>
                                <p:cTn id="111" presetID="31" presetClass="exit" presetSubtype="0" fill="hold" grpId="1" nodeType="withEffect">
                                  <p:stCondLst>
                                    <p:cond delay="0"/>
                                  </p:stCondLst>
                                  <p:iterate type="wd">
                                    <p:tmPct val="5000"/>
                                  </p:iterate>
                                  <p:childTnLst>
                                    <p:anim calcmode="lin" valueType="num">
                                      <p:cBhvr>
                                        <p:cTn id="112" dur="1000"/>
                                        <p:tgtEl>
                                          <p:spTgt spid="13"/>
                                        </p:tgtEl>
                                        <p:attrNameLst>
                                          <p:attrName>ppt_w</p:attrName>
                                        </p:attrNameLst>
                                      </p:cBhvr>
                                      <p:tavLst>
                                        <p:tav tm="0">
                                          <p:val>
                                            <p:strVal val="ppt_w"/>
                                          </p:val>
                                        </p:tav>
                                        <p:tav tm="100000">
                                          <p:val>
                                            <p:fltVal val="0"/>
                                          </p:val>
                                        </p:tav>
                                      </p:tavLst>
                                    </p:anim>
                                    <p:anim calcmode="lin" valueType="num">
                                      <p:cBhvr>
                                        <p:cTn id="113" dur="1000"/>
                                        <p:tgtEl>
                                          <p:spTgt spid="13"/>
                                        </p:tgtEl>
                                        <p:attrNameLst>
                                          <p:attrName>ppt_h</p:attrName>
                                        </p:attrNameLst>
                                      </p:cBhvr>
                                      <p:tavLst>
                                        <p:tav tm="0">
                                          <p:val>
                                            <p:strVal val="ppt_h"/>
                                          </p:val>
                                        </p:tav>
                                        <p:tav tm="100000">
                                          <p:val>
                                            <p:fltVal val="0"/>
                                          </p:val>
                                        </p:tav>
                                      </p:tavLst>
                                    </p:anim>
                                    <p:anim calcmode="lin" valueType="num">
                                      <p:cBhvr>
                                        <p:cTn id="114" dur="1000"/>
                                        <p:tgtEl>
                                          <p:spTgt spid="13"/>
                                        </p:tgtEl>
                                        <p:attrNameLst>
                                          <p:attrName>style.rotation</p:attrName>
                                        </p:attrNameLst>
                                      </p:cBhvr>
                                      <p:tavLst>
                                        <p:tav tm="0">
                                          <p:val>
                                            <p:fltVal val="0"/>
                                          </p:val>
                                        </p:tav>
                                        <p:tav tm="100000">
                                          <p:val>
                                            <p:fltVal val="90"/>
                                          </p:val>
                                        </p:tav>
                                      </p:tavLst>
                                    </p:anim>
                                    <p:animEffect transition="out" filter="fade">
                                      <p:cBhvr>
                                        <p:cTn id="115" dur="1000"/>
                                        <p:tgtEl>
                                          <p:spTgt spid="13"/>
                                        </p:tgtEl>
                                      </p:cBhvr>
                                    </p:animEffect>
                                    <p:set>
                                      <p:cBhvr>
                                        <p:cTn id="116" dur="1" fill="hold">
                                          <p:stCondLst>
                                            <p:cond delay="999"/>
                                          </p:stCondLst>
                                        </p:cTn>
                                        <p:tgtEl>
                                          <p:spTgt spid="13"/>
                                        </p:tgtEl>
                                        <p:attrNameLst>
                                          <p:attrName>style.visibility</p:attrName>
                                        </p:attrNameLst>
                                      </p:cBhvr>
                                      <p:to>
                                        <p:strVal val="hidden"/>
                                      </p:to>
                                    </p:set>
                                  </p:childTnLst>
                                </p:cTn>
                              </p:par>
                              <p:par>
                                <p:cTn id="117" presetID="31" presetClass="exit" presetSubtype="0" fill="hold" grpId="1" nodeType="withEffect">
                                  <p:stCondLst>
                                    <p:cond delay="0"/>
                                  </p:stCondLst>
                                  <p:iterate type="wd">
                                    <p:tmPct val="5000"/>
                                  </p:iterate>
                                  <p:childTnLst>
                                    <p:anim calcmode="lin" valueType="num">
                                      <p:cBhvr>
                                        <p:cTn id="118" dur="1000"/>
                                        <p:tgtEl>
                                          <p:spTgt spid="11"/>
                                        </p:tgtEl>
                                        <p:attrNameLst>
                                          <p:attrName>ppt_w</p:attrName>
                                        </p:attrNameLst>
                                      </p:cBhvr>
                                      <p:tavLst>
                                        <p:tav tm="0">
                                          <p:val>
                                            <p:strVal val="ppt_w"/>
                                          </p:val>
                                        </p:tav>
                                        <p:tav tm="100000">
                                          <p:val>
                                            <p:fltVal val="0"/>
                                          </p:val>
                                        </p:tav>
                                      </p:tavLst>
                                    </p:anim>
                                    <p:anim calcmode="lin" valueType="num">
                                      <p:cBhvr>
                                        <p:cTn id="119" dur="1000"/>
                                        <p:tgtEl>
                                          <p:spTgt spid="11"/>
                                        </p:tgtEl>
                                        <p:attrNameLst>
                                          <p:attrName>ppt_h</p:attrName>
                                        </p:attrNameLst>
                                      </p:cBhvr>
                                      <p:tavLst>
                                        <p:tav tm="0">
                                          <p:val>
                                            <p:strVal val="ppt_h"/>
                                          </p:val>
                                        </p:tav>
                                        <p:tav tm="100000">
                                          <p:val>
                                            <p:fltVal val="0"/>
                                          </p:val>
                                        </p:tav>
                                      </p:tavLst>
                                    </p:anim>
                                    <p:anim calcmode="lin" valueType="num">
                                      <p:cBhvr>
                                        <p:cTn id="120" dur="1000"/>
                                        <p:tgtEl>
                                          <p:spTgt spid="11"/>
                                        </p:tgtEl>
                                        <p:attrNameLst>
                                          <p:attrName>style.rotation</p:attrName>
                                        </p:attrNameLst>
                                      </p:cBhvr>
                                      <p:tavLst>
                                        <p:tav tm="0">
                                          <p:val>
                                            <p:fltVal val="0"/>
                                          </p:val>
                                        </p:tav>
                                        <p:tav tm="100000">
                                          <p:val>
                                            <p:fltVal val="90"/>
                                          </p:val>
                                        </p:tav>
                                      </p:tavLst>
                                    </p:anim>
                                    <p:animEffect transition="out" filter="fade">
                                      <p:cBhvr>
                                        <p:cTn id="121" dur="1000"/>
                                        <p:tgtEl>
                                          <p:spTgt spid="11"/>
                                        </p:tgtEl>
                                      </p:cBhvr>
                                    </p:animEffect>
                                    <p:set>
                                      <p:cBhvr>
                                        <p:cTn id="122" dur="1" fill="hold">
                                          <p:stCondLst>
                                            <p:cond delay="999"/>
                                          </p:stCondLst>
                                        </p:cTn>
                                        <p:tgtEl>
                                          <p:spTgt spid="11"/>
                                        </p:tgtEl>
                                        <p:attrNameLst>
                                          <p:attrName>style.visibility</p:attrName>
                                        </p:attrNameLst>
                                      </p:cBhvr>
                                      <p:to>
                                        <p:strVal val="hidden"/>
                                      </p:to>
                                    </p:set>
                                  </p:childTnLst>
                                </p:cTn>
                              </p:par>
                              <p:par>
                                <p:cTn id="123" presetID="31" presetClass="exit" presetSubtype="0" fill="hold" grpId="1" nodeType="withEffect">
                                  <p:stCondLst>
                                    <p:cond delay="0"/>
                                  </p:stCondLst>
                                  <p:iterate type="wd">
                                    <p:tmPct val="5000"/>
                                  </p:iterate>
                                  <p:childTnLst>
                                    <p:anim calcmode="lin" valueType="num">
                                      <p:cBhvr>
                                        <p:cTn id="124" dur="1000"/>
                                        <p:tgtEl>
                                          <p:spTgt spid="15"/>
                                        </p:tgtEl>
                                        <p:attrNameLst>
                                          <p:attrName>ppt_w</p:attrName>
                                        </p:attrNameLst>
                                      </p:cBhvr>
                                      <p:tavLst>
                                        <p:tav tm="0">
                                          <p:val>
                                            <p:strVal val="ppt_w"/>
                                          </p:val>
                                        </p:tav>
                                        <p:tav tm="100000">
                                          <p:val>
                                            <p:fltVal val="0"/>
                                          </p:val>
                                        </p:tav>
                                      </p:tavLst>
                                    </p:anim>
                                    <p:anim calcmode="lin" valueType="num">
                                      <p:cBhvr>
                                        <p:cTn id="125" dur="1000"/>
                                        <p:tgtEl>
                                          <p:spTgt spid="15"/>
                                        </p:tgtEl>
                                        <p:attrNameLst>
                                          <p:attrName>ppt_h</p:attrName>
                                        </p:attrNameLst>
                                      </p:cBhvr>
                                      <p:tavLst>
                                        <p:tav tm="0">
                                          <p:val>
                                            <p:strVal val="ppt_h"/>
                                          </p:val>
                                        </p:tav>
                                        <p:tav tm="100000">
                                          <p:val>
                                            <p:fltVal val="0"/>
                                          </p:val>
                                        </p:tav>
                                      </p:tavLst>
                                    </p:anim>
                                    <p:anim calcmode="lin" valueType="num">
                                      <p:cBhvr>
                                        <p:cTn id="126" dur="1000"/>
                                        <p:tgtEl>
                                          <p:spTgt spid="15"/>
                                        </p:tgtEl>
                                        <p:attrNameLst>
                                          <p:attrName>style.rotation</p:attrName>
                                        </p:attrNameLst>
                                      </p:cBhvr>
                                      <p:tavLst>
                                        <p:tav tm="0">
                                          <p:val>
                                            <p:fltVal val="0"/>
                                          </p:val>
                                        </p:tav>
                                        <p:tav tm="100000">
                                          <p:val>
                                            <p:fltVal val="90"/>
                                          </p:val>
                                        </p:tav>
                                      </p:tavLst>
                                    </p:anim>
                                    <p:animEffect transition="out" filter="fade">
                                      <p:cBhvr>
                                        <p:cTn id="127" dur="1000"/>
                                        <p:tgtEl>
                                          <p:spTgt spid="15"/>
                                        </p:tgtEl>
                                      </p:cBhvr>
                                    </p:animEffect>
                                    <p:set>
                                      <p:cBhvr>
                                        <p:cTn id="128" dur="1" fill="hold">
                                          <p:stCondLst>
                                            <p:cond delay="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4" grpId="1" animBg="1"/>
      <p:bldP spid="5" grpId="0"/>
      <p:bldP spid="5" grpId="1"/>
      <p:bldP spid="6" grpId="0"/>
      <p:bldP spid="7" grpId="0" animBg="1"/>
      <p:bldP spid="7" grpId="1" animBg="1"/>
      <p:bldP spid="8" grpId="0"/>
      <p:bldP spid="8" grpId="1"/>
      <p:bldP spid="10" grpId="0" animBg="1"/>
      <p:bldP spid="10" grpId="1" animBg="1"/>
      <p:bldP spid="11" grpId="0" animBg="1"/>
      <p:bldP spid="11" grpId="1" animBg="1"/>
      <p:bldP spid="13" grpId="0"/>
      <p:bldP spid="13" grpId="1"/>
      <p:bldP spid="15" grpId="0"/>
      <p:bldP spid="15"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6" name="Стрелка: пятиугольник 15">
            <a:extLst>
              <a:ext uri="{FF2B5EF4-FFF2-40B4-BE49-F238E27FC236}">
                <a16:creationId xmlns:a16="http://schemas.microsoft.com/office/drawing/2014/main" xmlns="" id="{515BF561-04E1-4A6C-8310-59A96198795C}"/>
              </a:ext>
            </a:extLst>
          </p:cNvPr>
          <p:cNvSpPr/>
          <p:nvPr/>
        </p:nvSpPr>
        <p:spPr>
          <a:xfrm>
            <a:off x="124179" y="555425"/>
            <a:ext cx="4950204" cy="61163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a:extLst>
              <a:ext uri="{FF2B5EF4-FFF2-40B4-BE49-F238E27FC236}">
                <a16:creationId xmlns:a16="http://schemas.microsoft.com/office/drawing/2014/main" xmlns="" id="{400E1EDD-CB7F-4D18-8FFC-6B9FB995EDE5}"/>
              </a:ext>
            </a:extLst>
          </p:cNvPr>
          <p:cNvSpPr txBox="1"/>
          <p:nvPr/>
        </p:nvSpPr>
        <p:spPr>
          <a:xfrm>
            <a:off x="124174" y="1415229"/>
            <a:ext cx="3445942" cy="4708981"/>
          </a:xfrm>
          <a:prstGeom prst="rect">
            <a:avLst/>
          </a:prstGeom>
          <a:noFill/>
        </p:spPr>
        <p:txBody>
          <a:bodyPr wrap="square">
            <a:spAutoFit/>
          </a:bodyPr>
          <a:lstStyle/>
          <a:p>
            <a:pPr algn="ctr"/>
            <a:r>
              <a:rPr lang="ru-RU" sz="2000" b="1" dirty="0">
                <a:solidFill>
                  <a:schemeClr val="bg1"/>
                </a:solidFill>
              </a:rPr>
              <a:t>Содержание Программы должно</a:t>
            </a:r>
          </a:p>
          <a:p>
            <a:pPr algn="ctr"/>
            <a:r>
              <a:rPr lang="ru-RU" sz="2000" b="1" dirty="0">
                <a:solidFill>
                  <a:schemeClr val="bg1"/>
                </a:solidFill>
              </a:rPr>
              <a:t>обеспечивать развитие личности, мотивации</a:t>
            </a:r>
          </a:p>
          <a:p>
            <a:pPr algn="ctr"/>
            <a:r>
              <a:rPr lang="ru-RU" sz="2000" b="1" dirty="0">
                <a:solidFill>
                  <a:schemeClr val="bg1"/>
                </a:solidFill>
              </a:rPr>
              <a:t>и способностей детей в различных видах</a:t>
            </a:r>
          </a:p>
          <a:p>
            <a:pPr algn="ctr"/>
            <a:r>
              <a:rPr lang="ru-RU" sz="2000" b="1" dirty="0">
                <a:solidFill>
                  <a:schemeClr val="bg1"/>
                </a:solidFill>
              </a:rPr>
              <a:t>деятельности и охватывать следующие</a:t>
            </a:r>
          </a:p>
          <a:p>
            <a:pPr algn="ctr"/>
            <a:r>
              <a:rPr lang="ru-RU" sz="2000" b="1" dirty="0">
                <a:solidFill>
                  <a:schemeClr val="bg1"/>
                </a:solidFill>
              </a:rPr>
              <a:t>структурные единицы, представляющие</a:t>
            </a:r>
          </a:p>
          <a:p>
            <a:pPr algn="ctr"/>
            <a:r>
              <a:rPr lang="ru-RU" sz="2000" b="1" dirty="0">
                <a:solidFill>
                  <a:schemeClr val="bg1"/>
                </a:solidFill>
              </a:rPr>
              <a:t>определенные направления развития и</a:t>
            </a:r>
          </a:p>
          <a:p>
            <a:pPr algn="ctr"/>
            <a:r>
              <a:rPr lang="ru-RU" sz="2000" b="1" dirty="0">
                <a:solidFill>
                  <a:schemeClr val="bg1"/>
                </a:solidFill>
              </a:rPr>
              <a:t>образования детей (далее - образовательные</a:t>
            </a:r>
          </a:p>
          <a:p>
            <a:pPr algn="ctr"/>
            <a:r>
              <a:rPr lang="ru-RU" sz="2000" b="1" dirty="0">
                <a:solidFill>
                  <a:schemeClr val="bg1"/>
                </a:solidFill>
              </a:rPr>
              <a:t>области)</a:t>
            </a:r>
          </a:p>
        </p:txBody>
      </p:sp>
      <p:sp>
        <p:nvSpPr>
          <p:cNvPr id="19" name="Стрелка: пятиугольник 18">
            <a:extLst>
              <a:ext uri="{FF2B5EF4-FFF2-40B4-BE49-F238E27FC236}">
                <a16:creationId xmlns:a16="http://schemas.microsoft.com/office/drawing/2014/main" xmlns="" id="{F866DDC5-877B-479F-8331-4375A37750D9}"/>
              </a:ext>
            </a:extLst>
          </p:cNvPr>
          <p:cNvSpPr/>
          <p:nvPr/>
        </p:nvSpPr>
        <p:spPr>
          <a:xfrm flipH="1">
            <a:off x="5043317" y="555425"/>
            <a:ext cx="4738503" cy="6116308"/>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a:extLst>
              <a:ext uri="{FF2B5EF4-FFF2-40B4-BE49-F238E27FC236}">
                <a16:creationId xmlns:a16="http://schemas.microsoft.com/office/drawing/2014/main" xmlns="" id="{47966A78-4894-4A03-9FAD-849B7FEB92A7}"/>
              </a:ext>
            </a:extLst>
          </p:cNvPr>
          <p:cNvSpPr txBox="1"/>
          <p:nvPr/>
        </p:nvSpPr>
        <p:spPr>
          <a:xfrm>
            <a:off x="6505232" y="1107451"/>
            <a:ext cx="3341501" cy="5324535"/>
          </a:xfrm>
          <a:prstGeom prst="rect">
            <a:avLst/>
          </a:prstGeom>
          <a:noFill/>
        </p:spPr>
        <p:txBody>
          <a:bodyPr wrap="square">
            <a:spAutoFit/>
          </a:bodyPr>
          <a:lstStyle/>
          <a:p>
            <a:pPr algn="ctr"/>
            <a:r>
              <a:rPr lang="ru-RU" sz="2000" b="1" dirty="0">
                <a:solidFill>
                  <a:schemeClr val="bg1"/>
                </a:solidFill>
              </a:rPr>
              <a:t>Содержание ООП ДО должно обеспечивать</a:t>
            </a:r>
          </a:p>
          <a:p>
            <a:pPr algn="ctr"/>
            <a:r>
              <a:rPr lang="ru-RU" sz="2000" b="1" dirty="0">
                <a:solidFill>
                  <a:schemeClr val="bg1"/>
                </a:solidFill>
              </a:rPr>
              <a:t>физическое и психическое развитие ребенка в</a:t>
            </a:r>
          </a:p>
          <a:p>
            <a:pPr algn="ctr"/>
            <a:r>
              <a:rPr lang="ru-RU" sz="2000" b="1" dirty="0">
                <a:solidFill>
                  <a:schemeClr val="bg1"/>
                </a:solidFill>
              </a:rPr>
              <a:t>различных видах деятельности и охватывать</a:t>
            </a:r>
          </a:p>
          <a:p>
            <a:pPr algn="ctr"/>
            <a:r>
              <a:rPr lang="ru-RU" sz="2000" b="1" dirty="0">
                <a:solidFill>
                  <a:schemeClr val="bg1"/>
                </a:solidFill>
              </a:rPr>
              <a:t>следующие структурные единицы,</a:t>
            </a:r>
          </a:p>
          <a:p>
            <a:pPr algn="ctr"/>
            <a:r>
              <a:rPr lang="ru-RU" sz="2000" b="1" dirty="0">
                <a:solidFill>
                  <a:schemeClr val="bg1"/>
                </a:solidFill>
              </a:rPr>
              <a:t>представляющие определенные направления</a:t>
            </a:r>
          </a:p>
          <a:p>
            <a:pPr algn="ctr"/>
            <a:r>
              <a:rPr lang="ru-RU" sz="2000" b="1" dirty="0">
                <a:solidFill>
                  <a:schemeClr val="bg1"/>
                </a:solidFill>
              </a:rPr>
              <a:t>обучения и воспитания (далее – образовательные</a:t>
            </a:r>
          </a:p>
          <a:p>
            <a:pPr algn="ctr"/>
            <a:r>
              <a:rPr lang="ru-RU" sz="2000" b="1" dirty="0">
                <a:solidFill>
                  <a:schemeClr val="bg1"/>
                </a:solidFill>
              </a:rPr>
              <a:t>области)</a:t>
            </a:r>
          </a:p>
        </p:txBody>
      </p:sp>
      <p:sp>
        <p:nvSpPr>
          <p:cNvPr id="3" name="TextBox 2">
            <a:extLst>
              <a:ext uri="{FF2B5EF4-FFF2-40B4-BE49-F238E27FC236}">
                <a16:creationId xmlns:a16="http://schemas.microsoft.com/office/drawing/2014/main" xmlns="" id="{D00BD518-56F1-49E4-AB18-79CAF61C7DAC}"/>
              </a:ext>
            </a:extLst>
          </p:cNvPr>
          <p:cNvSpPr txBox="1"/>
          <p:nvPr/>
        </p:nvSpPr>
        <p:spPr>
          <a:xfrm>
            <a:off x="603956" y="0"/>
            <a:ext cx="3172178" cy="584775"/>
          </a:xfrm>
          <a:prstGeom prst="rect">
            <a:avLst/>
          </a:prstGeom>
          <a:noFill/>
        </p:spPr>
        <p:txBody>
          <a:bodyPr wrap="square" rtlCol="0">
            <a:spAutoFit/>
          </a:bodyPr>
          <a:lstStyle/>
          <a:p>
            <a:pPr algn="ctr"/>
            <a:r>
              <a:rPr lang="ru-RU" sz="3200" b="1" i="1" dirty="0">
                <a:solidFill>
                  <a:srgbClr val="C00000"/>
                </a:solidFill>
              </a:rPr>
              <a:t>Было… </a:t>
            </a:r>
          </a:p>
        </p:txBody>
      </p:sp>
      <p:sp>
        <p:nvSpPr>
          <p:cNvPr id="6" name="TextBox 5">
            <a:extLst>
              <a:ext uri="{FF2B5EF4-FFF2-40B4-BE49-F238E27FC236}">
                <a16:creationId xmlns:a16="http://schemas.microsoft.com/office/drawing/2014/main" xmlns="" id="{19B180C9-DDF1-4874-9D30-C097059B3AC8}"/>
              </a:ext>
            </a:extLst>
          </p:cNvPr>
          <p:cNvSpPr txBox="1"/>
          <p:nvPr/>
        </p:nvSpPr>
        <p:spPr>
          <a:xfrm>
            <a:off x="6397977" y="-1"/>
            <a:ext cx="3172178" cy="584775"/>
          </a:xfrm>
          <a:prstGeom prst="rect">
            <a:avLst/>
          </a:prstGeom>
          <a:noFill/>
        </p:spPr>
        <p:txBody>
          <a:bodyPr wrap="square" rtlCol="0">
            <a:spAutoFit/>
          </a:bodyPr>
          <a:lstStyle/>
          <a:p>
            <a:pPr algn="ctr"/>
            <a:r>
              <a:rPr lang="ru-RU" sz="3200" b="1" i="1" dirty="0">
                <a:solidFill>
                  <a:srgbClr val="C00000"/>
                </a:solidFill>
              </a:rPr>
              <a:t>Стало …</a:t>
            </a:r>
          </a:p>
        </p:txBody>
      </p:sp>
    </p:spTree>
    <p:extLst>
      <p:ext uri="{BB962C8B-B14F-4D97-AF65-F5344CB8AC3E}">
        <p14:creationId xmlns:p14="http://schemas.microsoft.com/office/powerpoint/2010/main" val="382162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1000" fill="hold"/>
                                        <p:tgtEl>
                                          <p:spTgt spid="16"/>
                                        </p:tgtEl>
                                        <p:attrNameLst>
                                          <p:attrName>ppt_w</p:attrName>
                                        </p:attrNameLst>
                                      </p:cBhvr>
                                      <p:tavLst>
                                        <p:tav tm="0">
                                          <p:val>
                                            <p:fltVal val="0"/>
                                          </p:val>
                                        </p:tav>
                                        <p:tav tm="100000">
                                          <p:val>
                                            <p:strVal val="#ppt_w"/>
                                          </p:val>
                                        </p:tav>
                                      </p:tavLst>
                                    </p:anim>
                                    <p:anim calcmode="lin" valueType="num">
                                      <p:cBhvr>
                                        <p:cTn id="8" dur="1000" fill="hold"/>
                                        <p:tgtEl>
                                          <p:spTgt spid="16"/>
                                        </p:tgtEl>
                                        <p:attrNameLst>
                                          <p:attrName>ppt_h</p:attrName>
                                        </p:attrNameLst>
                                      </p:cBhvr>
                                      <p:tavLst>
                                        <p:tav tm="0">
                                          <p:val>
                                            <p:fltVal val="0"/>
                                          </p:val>
                                        </p:tav>
                                        <p:tav tm="100000">
                                          <p:val>
                                            <p:strVal val="#ppt_h"/>
                                          </p:val>
                                        </p:tav>
                                      </p:tavLst>
                                    </p:anim>
                                    <p:anim calcmode="lin" valueType="num">
                                      <p:cBhvr>
                                        <p:cTn id="9" dur="1000" fill="hold"/>
                                        <p:tgtEl>
                                          <p:spTgt spid="16"/>
                                        </p:tgtEl>
                                        <p:attrNameLst>
                                          <p:attrName>style.rotation</p:attrName>
                                        </p:attrNameLst>
                                      </p:cBhvr>
                                      <p:tavLst>
                                        <p:tav tm="0">
                                          <p:val>
                                            <p:fltVal val="90"/>
                                          </p:val>
                                        </p:tav>
                                        <p:tav tm="100000">
                                          <p:val>
                                            <p:fltVal val="0"/>
                                          </p:val>
                                        </p:tav>
                                      </p:tavLst>
                                    </p:anim>
                                    <p:animEffect transition="in" filter="fade">
                                      <p:cBhvr>
                                        <p:cTn id="10" dur="1000"/>
                                        <p:tgtEl>
                                          <p:spTgt spid="16"/>
                                        </p:tgtEl>
                                      </p:cBhvr>
                                    </p:animEffect>
                                  </p:childTnLst>
                                </p:cTn>
                              </p:par>
                              <p:par>
                                <p:cTn id="11" presetID="31" presetClass="entr" presetSubtype="0" fill="hold" grpId="0" nodeType="withEffect">
                                  <p:stCondLst>
                                    <p:cond delay="0"/>
                                  </p:stCondLst>
                                  <p:iterate type="lt">
                                    <p:tmPct val="5000"/>
                                  </p:iterate>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par>
                                <p:cTn id="25" presetID="31" presetClass="entr" presetSubtype="0" fill="hold" grpId="0" nodeType="withEffect">
                                  <p:stCondLst>
                                    <p:cond delay="0"/>
                                  </p:stCondLst>
                                  <p:iterate type="lt">
                                    <p:tmPct val="5000"/>
                                  </p:iterate>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 calcmode="lin" valueType="num">
                                      <p:cBhvr>
                                        <p:cTn id="29" dur="1000" fill="hold"/>
                                        <p:tgtEl>
                                          <p:spTgt spid="21"/>
                                        </p:tgtEl>
                                        <p:attrNameLst>
                                          <p:attrName>style.rotation</p:attrName>
                                        </p:attrNameLst>
                                      </p:cBhvr>
                                      <p:tavLst>
                                        <p:tav tm="0">
                                          <p:val>
                                            <p:fltVal val="90"/>
                                          </p:val>
                                        </p:tav>
                                        <p:tav tm="100000">
                                          <p:val>
                                            <p:fltVal val="0"/>
                                          </p:val>
                                        </p:tav>
                                      </p:tavLst>
                                    </p:anim>
                                    <p:animEffect transition="in" filter="fade">
                                      <p:cBhvr>
                                        <p:cTn id="30"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p:bldP spid="19" grpId="0" animBg="1"/>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1" name="Облако 10">
            <a:extLst>
              <a:ext uri="{FF2B5EF4-FFF2-40B4-BE49-F238E27FC236}">
                <a16:creationId xmlns:a16="http://schemas.microsoft.com/office/drawing/2014/main" xmlns="" id="{69052F07-8044-41B3-8186-632ABE8676EC}"/>
              </a:ext>
            </a:extLst>
          </p:cNvPr>
          <p:cNvSpPr/>
          <p:nvPr/>
        </p:nvSpPr>
        <p:spPr>
          <a:xfrm rot="11022503">
            <a:off x="-21711" y="470930"/>
            <a:ext cx="6204030" cy="3124540"/>
          </a:xfrm>
          <a:prstGeom prst="cloud">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TextBox 3">
            <a:extLst>
              <a:ext uri="{FF2B5EF4-FFF2-40B4-BE49-F238E27FC236}">
                <a16:creationId xmlns:a16="http://schemas.microsoft.com/office/drawing/2014/main" xmlns="" id="{5A44BD91-4FF1-487C-B34E-DEFA7A216446}"/>
              </a:ext>
            </a:extLst>
          </p:cNvPr>
          <p:cNvSpPr txBox="1"/>
          <p:nvPr/>
        </p:nvSpPr>
        <p:spPr>
          <a:xfrm>
            <a:off x="1434022" y="-8573"/>
            <a:ext cx="8178799" cy="400110"/>
          </a:xfrm>
          <a:prstGeom prst="rect">
            <a:avLst/>
          </a:prstGeom>
          <a:noFill/>
        </p:spPr>
        <p:txBody>
          <a:bodyPr wrap="square" rtlCol="0">
            <a:spAutoFit/>
          </a:bodyPr>
          <a:lstStyle/>
          <a:p>
            <a:pPr algn="ctr"/>
            <a:r>
              <a:rPr lang="ru-RU" sz="2000" b="1" i="1" u="sng" dirty="0">
                <a:solidFill>
                  <a:schemeClr val="accent2">
                    <a:lumMod val="50000"/>
                  </a:schemeClr>
                </a:solidFill>
                <a:effectLst/>
                <a:latin typeface="Arial" panose="020B0604020202020204" pitchFamily="34" charset="0"/>
              </a:rPr>
              <a:t>Ключевые изменения в ФГОС ДО: </a:t>
            </a:r>
          </a:p>
        </p:txBody>
      </p:sp>
      <p:sp>
        <p:nvSpPr>
          <p:cNvPr id="12" name="Овал 11">
            <a:extLst>
              <a:ext uri="{FF2B5EF4-FFF2-40B4-BE49-F238E27FC236}">
                <a16:creationId xmlns:a16="http://schemas.microsoft.com/office/drawing/2014/main" xmlns="" id="{C7BBFF54-0AF3-489B-8B73-DC9E12163DC9}"/>
              </a:ext>
            </a:extLst>
          </p:cNvPr>
          <p:cNvSpPr/>
          <p:nvPr/>
        </p:nvSpPr>
        <p:spPr>
          <a:xfrm rot="11224686">
            <a:off x="718882" y="1157997"/>
            <a:ext cx="1000309" cy="81668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Облако 12">
            <a:extLst>
              <a:ext uri="{FF2B5EF4-FFF2-40B4-BE49-F238E27FC236}">
                <a16:creationId xmlns:a16="http://schemas.microsoft.com/office/drawing/2014/main" xmlns="" id="{D13E5F34-32CE-45B5-8B37-60513FEC1D04}"/>
              </a:ext>
            </a:extLst>
          </p:cNvPr>
          <p:cNvSpPr/>
          <p:nvPr/>
        </p:nvSpPr>
        <p:spPr>
          <a:xfrm rot="11022503">
            <a:off x="103162" y="2494826"/>
            <a:ext cx="5439005" cy="2758662"/>
          </a:xfrm>
          <a:prstGeom prst="cloud">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Овал 13">
            <a:extLst>
              <a:ext uri="{FF2B5EF4-FFF2-40B4-BE49-F238E27FC236}">
                <a16:creationId xmlns:a16="http://schemas.microsoft.com/office/drawing/2014/main" xmlns="" id="{099892E7-6C02-4061-8CE4-03A40043307B}"/>
              </a:ext>
            </a:extLst>
          </p:cNvPr>
          <p:cNvSpPr/>
          <p:nvPr/>
        </p:nvSpPr>
        <p:spPr>
          <a:xfrm rot="11224686">
            <a:off x="725514" y="3174235"/>
            <a:ext cx="1000309" cy="81668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Облако 14">
            <a:extLst>
              <a:ext uri="{FF2B5EF4-FFF2-40B4-BE49-F238E27FC236}">
                <a16:creationId xmlns:a16="http://schemas.microsoft.com/office/drawing/2014/main" xmlns="" id="{90E7B545-3D6E-460A-9067-B481FF533991}"/>
              </a:ext>
            </a:extLst>
          </p:cNvPr>
          <p:cNvSpPr/>
          <p:nvPr/>
        </p:nvSpPr>
        <p:spPr>
          <a:xfrm rot="11022503">
            <a:off x="5355566" y="545103"/>
            <a:ext cx="4450281" cy="3842356"/>
          </a:xfrm>
          <a:prstGeom prst="cloud">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Овал 15">
            <a:extLst>
              <a:ext uri="{FF2B5EF4-FFF2-40B4-BE49-F238E27FC236}">
                <a16:creationId xmlns:a16="http://schemas.microsoft.com/office/drawing/2014/main" xmlns="" id="{095D2832-6802-4791-8160-FAB8E52B8892}"/>
              </a:ext>
            </a:extLst>
          </p:cNvPr>
          <p:cNvSpPr/>
          <p:nvPr/>
        </p:nvSpPr>
        <p:spPr>
          <a:xfrm rot="11224686">
            <a:off x="5898447" y="1533917"/>
            <a:ext cx="1000309" cy="81668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Облако 16">
            <a:extLst>
              <a:ext uri="{FF2B5EF4-FFF2-40B4-BE49-F238E27FC236}">
                <a16:creationId xmlns:a16="http://schemas.microsoft.com/office/drawing/2014/main" xmlns="" id="{F3F0DAAC-F58F-424F-84ED-C31C33BD07A8}"/>
              </a:ext>
            </a:extLst>
          </p:cNvPr>
          <p:cNvSpPr/>
          <p:nvPr/>
        </p:nvSpPr>
        <p:spPr>
          <a:xfrm rot="11022503">
            <a:off x="3840025" y="3957981"/>
            <a:ext cx="5956851" cy="2716002"/>
          </a:xfrm>
          <a:prstGeom prst="cloud">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18" name="Овал 17">
            <a:extLst>
              <a:ext uri="{FF2B5EF4-FFF2-40B4-BE49-F238E27FC236}">
                <a16:creationId xmlns:a16="http://schemas.microsoft.com/office/drawing/2014/main" xmlns="" id="{EB948F01-CC1A-47AB-BF4F-EC65C6A5F50B}"/>
              </a:ext>
            </a:extLst>
          </p:cNvPr>
          <p:cNvSpPr/>
          <p:nvPr/>
        </p:nvSpPr>
        <p:spPr>
          <a:xfrm rot="11224686">
            <a:off x="4476607" y="4658806"/>
            <a:ext cx="1000309" cy="81668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Облако 22">
            <a:extLst>
              <a:ext uri="{FF2B5EF4-FFF2-40B4-BE49-F238E27FC236}">
                <a16:creationId xmlns:a16="http://schemas.microsoft.com/office/drawing/2014/main" xmlns="" id="{4BB49C1C-F89A-42AC-8CA9-CC399A633CBF}"/>
              </a:ext>
            </a:extLst>
          </p:cNvPr>
          <p:cNvSpPr/>
          <p:nvPr/>
        </p:nvSpPr>
        <p:spPr>
          <a:xfrm rot="11022503">
            <a:off x="64234" y="4788363"/>
            <a:ext cx="4754722" cy="2140229"/>
          </a:xfrm>
          <a:prstGeom prst="cloud">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Овал 23">
            <a:extLst>
              <a:ext uri="{FF2B5EF4-FFF2-40B4-BE49-F238E27FC236}">
                <a16:creationId xmlns:a16="http://schemas.microsoft.com/office/drawing/2014/main" xmlns="" id="{A18B0357-E703-4224-AC81-0E62B0AA3DD1}"/>
              </a:ext>
            </a:extLst>
          </p:cNvPr>
          <p:cNvSpPr/>
          <p:nvPr/>
        </p:nvSpPr>
        <p:spPr>
          <a:xfrm rot="11224686">
            <a:off x="643188" y="5197444"/>
            <a:ext cx="1000309" cy="81668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098" name="Picture 2">
            <a:extLst>
              <a:ext uri="{FF2B5EF4-FFF2-40B4-BE49-F238E27FC236}">
                <a16:creationId xmlns:a16="http://schemas.microsoft.com/office/drawing/2014/main" xmlns="" id="{311CEFAA-5BB5-405F-806A-07DA39042CF6}"/>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1398" y="4058100"/>
            <a:ext cx="984246" cy="73959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xmlns="" id="{B2DEA83F-2B9F-4C5B-BF66-3748505291B0}"/>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191535" y="2427070"/>
            <a:ext cx="1707187" cy="98622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xmlns="" id="{916456E6-454B-4244-A9B0-C4778C1AE5DA}"/>
              </a:ext>
            </a:extLst>
          </p:cNvPr>
          <p:cNvPicPr>
            <a:picLocks noChangeAspect="1" noChangeArrowheads="1" noCrop="1"/>
          </p:cNvPicPr>
          <p:nvPr/>
        </p:nvPicPr>
        <p:blipFill>
          <a:blip r:embed="rId5" cstate="print">
            <a:clrChange>
              <a:clrFrom>
                <a:srgbClr val="FEFDFE"/>
              </a:clrFrom>
              <a:clrTo>
                <a:srgbClr val="FEFDFE">
                  <a:alpha val="0"/>
                </a:srgbClr>
              </a:clrTo>
            </a:clrChange>
            <a:extLst>
              <a:ext uri="{28A0092B-C50C-407E-A947-70E740481C1C}">
                <a14:useLocalDpi xmlns:a14="http://schemas.microsoft.com/office/drawing/2010/main" val="0"/>
              </a:ext>
            </a:extLst>
          </a:blip>
          <a:srcRect/>
          <a:stretch>
            <a:fillRect/>
          </a:stretch>
        </p:blipFill>
        <p:spPr bwMode="auto">
          <a:xfrm>
            <a:off x="4953000" y="2200752"/>
            <a:ext cx="1996104" cy="112175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xmlns="" id="{85F8200F-89F8-4332-8EDE-CDC9E9E09B68}"/>
              </a:ext>
            </a:extLst>
          </p:cNvPr>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82187" y="449174"/>
            <a:ext cx="1020309" cy="10203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xmlns="" id="{EF9FD740-28B6-487A-823B-34466F484951}"/>
              </a:ext>
            </a:extLst>
          </p:cNvPr>
          <p:cNvSpPr txBox="1"/>
          <p:nvPr/>
        </p:nvSpPr>
        <p:spPr>
          <a:xfrm>
            <a:off x="477526" y="3282392"/>
            <a:ext cx="4275198" cy="1477328"/>
          </a:xfrm>
          <a:prstGeom prst="rect">
            <a:avLst/>
          </a:prstGeom>
          <a:noFill/>
        </p:spPr>
        <p:txBody>
          <a:bodyPr wrap="square">
            <a:spAutoFit/>
          </a:bodyPr>
          <a:lstStyle/>
          <a:p>
            <a:pPr marL="285750" indent="-285750" algn="just">
              <a:buClr>
                <a:srgbClr val="FF0000"/>
              </a:buClr>
              <a:buSzPct val="116000"/>
              <a:buFont typeface="Wingdings" panose="05000000000000000000" pitchFamily="2" charset="2"/>
              <a:buChar char="ü"/>
            </a:pPr>
            <a:r>
              <a:rPr lang="ru-RU" b="1" i="0" dirty="0">
                <a:solidFill>
                  <a:schemeClr val="accent2">
                    <a:lumMod val="50000"/>
                  </a:schemeClr>
                </a:solidFill>
                <a:effectLst/>
                <a:latin typeface="Arial" panose="020B0604020202020204" pitchFamily="34" charset="0"/>
              </a:rPr>
              <a:t>п. 2.7: частично изменен перечень детских видов деятельности на этапах младенчества, раннего и дошкольного детства; </a:t>
            </a:r>
          </a:p>
        </p:txBody>
      </p:sp>
      <p:sp>
        <p:nvSpPr>
          <p:cNvPr id="10" name="TextBox 9">
            <a:extLst>
              <a:ext uri="{FF2B5EF4-FFF2-40B4-BE49-F238E27FC236}">
                <a16:creationId xmlns:a16="http://schemas.microsoft.com/office/drawing/2014/main" xmlns="" id="{C3FEF4CF-805B-41C9-818D-10E19E2CB846}"/>
              </a:ext>
            </a:extLst>
          </p:cNvPr>
          <p:cNvSpPr txBox="1"/>
          <p:nvPr/>
        </p:nvSpPr>
        <p:spPr>
          <a:xfrm>
            <a:off x="6059893" y="1544875"/>
            <a:ext cx="3008183" cy="2308324"/>
          </a:xfrm>
          <a:prstGeom prst="rect">
            <a:avLst/>
          </a:prstGeom>
          <a:noFill/>
        </p:spPr>
        <p:txBody>
          <a:bodyPr wrap="square">
            <a:spAutoFit/>
          </a:bodyPr>
          <a:lstStyle/>
          <a:p>
            <a:pPr marL="285750" indent="-285750" algn="just">
              <a:buClr>
                <a:srgbClr val="FF0000"/>
              </a:buClr>
              <a:buSzPct val="116000"/>
              <a:buFont typeface="Wingdings" panose="05000000000000000000" pitchFamily="2" charset="2"/>
              <a:buChar char="ü"/>
            </a:pPr>
            <a:r>
              <a:rPr lang="ru-RU" b="1" i="0" dirty="0">
                <a:solidFill>
                  <a:schemeClr val="accent2">
                    <a:lumMod val="50000"/>
                  </a:schemeClr>
                </a:solidFill>
                <a:effectLst/>
                <a:latin typeface="Arial" panose="020B0604020202020204" pitchFamily="34" charset="0"/>
              </a:rPr>
              <a:t>п. 2.10 : уточнено, что содержание и планируемые результаты ООП должны быть не ниже содержания и планируемых результатов ФОП ДО;</a:t>
            </a:r>
          </a:p>
        </p:txBody>
      </p:sp>
      <p:sp>
        <p:nvSpPr>
          <p:cNvPr id="22" name="TextBox 21">
            <a:extLst>
              <a:ext uri="{FF2B5EF4-FFF2-40B4-BE49-F238E27FC236}">
                <a16:creationId xmlns:a16="http://schemas.microsoft.com/office/drawing/2014/main" xmlns="" id="{F6E08BC6-8330-446E-B21A-26FFC66C99B6}"/>
              </a:ext>
            </a:extLst>
          </p:cNvPr>
          <p:cNvSpPr txBox="1"/>
          <p:nvPr/>
        </p:nvSpPr>
        <p:spPr>
          <a:xfrm>
            <a:off x="4586337" y="4669594"/>
            <a:ext cx="4464226" cy="1477328"/>
          </a:xfrm>
          <a:prstGeom prst="rect">
            <a:avLst/>
          </a:prstGeom>
          <a:noFill/>
        </p:spPr>
        <p:txBody>
          <a:bodyPr wrap="square">
            <a:spAutoFit/>
          </a:bodyPr>
          <a:lstStyle/>
          <a:p>
            <a:pPr marL="285750" indent="-285750" algn="just">
              <a:buClr>
                <a:srgbClr val="FF0000"/>
              </a:buClr>
              <a:buSzPct val="116000"/>
              <a:buFont typeface="Wingdings" panose="05000000000000000000" pitchFamily="2" charset="2"/>
              <a:buChar char="ü"/>
            </a:pPr>
            <a:r>
              <a:rPr lang="ru-RU" b="1" i="0" dirty="0">
                <a:solidFill>
                  <a:schemeClr val="accent2">
                    <a:lumMod val="50000"/>
                  </a:schemeClr>
                </a:solidFill>
                <a:effectLst/>
                <a:latin typeface="Arial" panose="020B0604020202020204" pitchFamily="34" charset="0"/>
              </a:rPr>
              <a:t>п. 2.12 : указано, что обязательная часть программы должна соответствовать ФОП ДО, и может оформляться в виде ссылки на ФОП; </a:t>
            </a:r>
          </a:p>
        </p:txBody>
      </p:sp>
      <p:sp>
        <p:nvSpPr>
          <p:cNvPr id="28" name="TextBox 27">
            <a:extLst>
              <a:ext uri="{FF2B5EF4-FFF2-40B4-BE49-F238E27FC236}">
                <a16:creationId xmlns:a16="http://schemas.microsoft.com/office/drawing/2014/main" xmlns="" id="{B58A1988-F1D1-4695-9843-114CDB13AC58}"/>
              </a:ext>
            </a:extLst>
          </p:cNvPr>
          <p:cNvSpPr txBox="1"/>
          <p:nvPr/>
        </p:nvSpPr>
        <p:spPr>
          <a:xfrm>
            <a:off x="586929" y="5240794"/>
            <a:ext cx="3691710" cy="1477328"/>
          </a:xfrm>
          <a:prstGeom prst="rect">
            <a:avLst/>
          </a:prstGeom>
          <a:noFill/>
        </p:spPr>
        <p:txBody>
          <a:bodyPr wrap="square">
            <a:spAutoFit/>
          </a:bodyPr>
          <a:lstStyle/>
          <a:p>
            <a:pPr marL="285750" indent="-285750" algn="just">
              <a:buClr>
                <a:srgbClr val="FF0000"/>
              </a:buClr>
              <a:buSzPct val="116000"/>
              <a:buFont typeface="Wingdings" panose="05000000000000000000" pitchFamily="2" charset="2"/>
              <a:buChar char="ü"/>
            </a:pPr>
            <a:r>
              <a:rPr lang="ru-RU" b="1" i="0" dirty="0">
                <a:solidFill>
                  <a:schemeClr val="accent2">
                    <a:lumMod val="50000"/>
                  </a:schemeClr>
                </a:solidFill>
                <a:effectLst/>
                <a:latin typeface="Arial" panose="020B0604020202020204" pitchFamily="34" charset="0"/>
              </a:rPr>
              <a:t>п. 3.2.9 : максимально допустимый объем образовательной нагрузки приведен в соответствие с действующими СанПиН; </a:t>
            </a:r>
          </a:p>
        </p:txBody>
      </p:sp>
      <p:sp>
        <p:nvSpPr>
          <p:cNvPr id="6" name="TextBox 5">
            <a:extLst>
              <a:ext uri="{FF2B5EF4-FFF2-40B4-BE49-F238E27FC236}">
                <a16:creationId xmlns:a16="http://schemas.microsoft.com/office/drawing/2014/main" xmlns="" id="{D81EB397-080C-48B1-B61E-1DEE32224172}"/>
              </a:ext>
            </a:extLst>
          </p:cNvPr>
          <p:cNvSpPr txBox="1"/>
          <p:nvPr/>
        </p:nvSpPr>
        <p:spPr>
          <a:xfrm>
            <a:off x="457882" y="1323990"/>
            <a:ext cx="4955822" cy="1477328"/>
          </a:xfrm>
          <a:prstGeom prst="rect">
            <a:avLst/>
          </a:prstGeom>
          <a:noFill/>
        </p:spPr>
        <p:txBody>
          <a:bodyPr wrap="square">
            <a:spAutoFit/>
          </a:bodyPr>
          <a:lstStyle/>
          <a:p>
            <a:pPr marL="285750" indent="-285750" algn="just">
              <a:buClr>
                <a:srgbClr val="FF0000"/>
              </a:buClr>
              <a:buSzPct val="116000"/>
              <a:buFont typeface="Wingdings" panose="05000000000000000000" pitchFamily="2" charset="2"/>
              <a:buChar char="ü"/>
            </a:pPr>
            <a:r>
              <a:rPr lang="ru-RU" b="1" i="0" dirty="0">
                <a:solidFill>
                  <a:schemeClr val="accent2">
                    <a:lumMod val="50000"/>
                  </a:schemeClr>
                </a:solidFill>
                <a:effectLst/>
                <a:latin typeface="Arial" panose="020B0604020202020204" pitchFamily="34" charset="0"/>
              </a:rPr>
              <a:t>п. 2.6: перечень образовательных областей не изменился, однако расширено и конкретизировано содержание образовательных областей; </a:t>
            </a:r>
          </a:p>
        </p:txBody>
      </p:sp>
    </p:spTree>
    <p:extLst>
      <p:ext uri="{BB962C8B-B14F-4D97-AF65-F5344CB8AC3E}">
        <p14:creationId xmlns:p14="http://schemas.microsoft.com/office/powerpoint/2010/main" val="2510306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3)">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iterate type="wd">
                                    <p:tmPct val="0"/>
                                  </p:iterate>
                                  <p:childTnLst>
                                    <p:set>
                                      <p:cBhvr>
                                        <p:cTn id="11" dur="1" fill="hold">
                                          <p:stCondLst>
                                            <p:cond delay="0"/>
                                          </p:stCondLst>
                                        </p:cTn>
                                        <p:tgtEl>
                                          <p:spTgt spid="11"/>
                                        </p:tgtEl>
                                        <p:attrNameLst>
                                          <p:attrName>style.visibility</p:attrName>
                                        </p:attrNameLst>
                                      </p:cBhvr>
                                      <p:to>
                                        <p:strVal val="visible"/>
                                      </p:to>
                                    </p:set>
                                    <p:animEffect transition="in" filter="wipe(down)">
                                      <p:cBhvr>
                                        <p:cTn id="12" dur="580">
                                          <p:stCondLst>
                                            <p:cond delay="0"/>
                                          </p:stCondLst>
                                        </p:cTn>
                                        <p:tgtEl>
                                          <p:spTgt spid="11"/>
                                        </p:tgtEl>
                                      </p:cBhvr>
                                    </p:animEffect>
                                    <p:anim calcmode="lin" valueType="num">
                                      <p:cBhvr>
                                        <p:cTn id="13"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8" dur="26">
                                          <p:stCondLst>
                                            <p:cond delay="650"/>
                                          </p:stCondLst>
                                        </p:cTn>
                                        <p:tgtEl>
                                          <p:spTgt spid="11"/>
                                        </p:tgtEl>
                                      </p:cBhvr>
                                      <p:to x="100000" y="60000"/>
                                    </p:animScale>
                                    <p:animScale>
                                      <p:cBhvr>
                                        <p:cTn id="19" dur="166" decel="50000">
                                          <p:stCondLst>
                                            <p:cond delay="676"/>
                                          </p:stCondLst>
                                        </p:cTn>
                                        <p:tgtEl>
                                          <p:spTgt spid="11"/>
                                        </p:tgtEl>
                                      </p:cBhvr>
                                      <p:to x="100000" y="100000"/>
                                    </p:animScale>
                                    <p:animScale>
                                      <p:cBhvr>
                                        <p:cTn id="20" dur="26">
                                          <p:stCondLst>
                                            <p:cond delay="1312"/>
                                          </p:stCondLst>
                                        </p:cTn>
                                        <p:tgtEl>
                                          <p:spTgt spid="11"/>
                                        </p:tgtEl>
                                      </p:cBhvr>
                                      <p:to x="100000" y="80000"/>
                                    </p:animScale>
                                    <p:animScale>
                                      <p:cBhvr>
                                        <p:cTn id="21" dur="166" decel="50000">
                                          <p:stCondLst>
                                            <p:cond delay="1338"/>
                                          </p:stCondLst>
                                        </p:cTn>
                                        <p:tgtEl>
                                          <p:spTgt spid="11"/>
                                        </p:tgtEl>
                                      </p:cBhvr>
                                      <p:to x="100000" y="100000"/>
                                    </p:animScale>
                                    <p:animScale>
                                      <p:cBhvr>
                                        <p:cTn id="22" dur="26">
                                          <p:stCondLst>
                                            <p:cond delay="1642"/>
                                          </p:stCondLst>
                                        </p:cTn>
                                        <p:tgtEl>
                                          <p:spTgt spid="11"/>
                                        </p:tgtEl>
                                      </p:cBhvr>
                                      <p:to x="100000" y="90000"/>
                                    </p:animScale>
                                    <p:animScale>
                                      <p:cBhvr>
                                        <p:cTn id="23" dur="166" decel="50000">
                                          <p:stCondLst>
                                            <p:cond delay="1668"/>
                                          </p:stCondLst>
                                        </p:cTn>
                                        <p:tgtEl>
                                          <p:spTgt spid="11"/>
                                        </p:tgtEl>
                                      </p:cBhvr>
                                      <p:to x="100000" y="100000"/>
                                    </p:animScale>
                                    <p:animScale>
                                      <p:cBhvr>
                                        <p:cTn id="24" dur="26">
                                          <p:stCondLst>
                                            <p:cond delay="1808"/>
                                          </p:stCondLst>
                                        </p:cTn>
                                        <p:tgtEl>
                                          <p:spTgt spid="11"/>
                                        </p:tgtEl>
                                      </p:cBhvr>
                                      <p:to x="100000" y="95000"/>
                                    </p:animScale>
                                    <p:animScale>
                                      <p:cBhvr>
                                        <p:cTn id="25" dur="166" decel="50000">
                                          <p:stCondLst>
                                            <p:cond delay="1834"/>
                                          </p:stCondLst>
                                        </p:cTn>
                                        <p:tgtEl>
                                          <p:spTgt spid="11"/>
                                        </p:tgtEl>
                                      </p:cBhvr>
                                      <p:to x="100000" y="100000"/>
                                    </p:animScale>
                                  </p:childTnLst>
                                </p:cTn>
                              </p:par>
                              <p:par>
                                <p:cTn id="26" presetID="26" presetClass="entr" presetSubtype="0" fill="hold" grpId="0" nodeType="withEffect">
                                  <p:stCondLst>
                                    <p:cond delay="0"/>
                                  </p:stCondLst>
                                  <p:iterate type="wd">
                                    <p:tmPct val="0"/>
                                  </p:iterate>
                                  <p:childTnLst>
                                    <p:set>
                                      <p:cBhvr>
                                        <p:cTn id="27" dur="1" fill="hold">
                                          <p:stCondLst>
                                            <p:cond delay="0"/>
                                          </p:stCondLst>
                                        </p:cTn>
                                        <p:tgtEl>
                                          <p:spTgt spid="12"/>
                                        </p:tgtEl>
                                        <p:attrNameLst>
                                          <p:attrName>style.visibility</p:attrName>
                                        </p:attrNameLst>
                                      </p:cBhvr>
                                      <p:to>
                                        <p:strVal val="visible"/>
                                      </p:to>
                                    </p:set>
                                    <p:animEffect transition="in" filter="wipe(down)">
                                      <p:cBhvr>
                                        <p:cTn id="28" dur="580">
                                          <p:stCondLst>
                                            <p:cond delay="0"/>
                                          </p:stCondLst>
                                        </p:cTn>
                                        <p:tgtEl>
                                          <p:spTgt spid="12"/>
                                        </p:tgtEl>
                                      </p:cBhvr>
                                    </p:animEffect>
                                    <p:anim calcmode="lin" valueType="num">
                                      <p:cBhvr>
                                        <p:cTn id="2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4" dur="26">
                                          <p:stCondLst>
                                            <p:cond delay="650"/>
                                          </p:stCondLst>
                                        </p:cTn>
                                        <p:tgtEl>
                                          <p:spTgt spid="12"/>
                                        </p:tgtEl>
                                      </p:cBhvr>
                                      <p:to x="100000" y="60000"/>
                                    </p:animScale>
                                    <p:animScale>
                                      <p:cBhvr>
                                        <p:cTn id="35" dur="166" decel="50000">
                                          <p:stCondLst>
                                            <p:cond delay="676"/>
                                          </p:stCondLst>
                                        </p:cTn>
                                        <p:tgtEl>
                                          <p:spTgt spid="12"/>
                                        </p:tgtEl>
                                      </p:cBhvr>
                                      <p:to x="100000" y="100000"/>
                                    </p:animScale>
                                    <p:animScale>
                                      <p:cBhvr>
                                        <p:cTn id="36" dur="26">
                                          <p:stCondLst>
                                            <p:cond delay="1312"/>
                                          </p:stCondLst>
                                        </p:cTn>
                                        <p:tgtEl>
                                          <p:spTgt spid="12"/>
                                        </p:tgtEl>
                                      </p:cBhvr>
                                      <p:to x="100000" y="80000"/>
                                    </p:animScale>
                                    <p:animScale>
                                      <p:cBhvr>
                                        <p:cTn id="37" dur="166" decel="50000">
                                          <p:stCondLst>
                                            <p:cond delay="1338"/>
                                          </p:stCondLst>
                                        </p:cTn>
                                        <p:tgtEl>
                                          <p:spTgt spid="12"/>
                                        </p:tgtEl>
                                      </p:cBhvr>
                                      <p:to x="100000" y="100000"/>
                                    </p:animScale>
                                    <p:animScale>
                                      <p:cBhvr>
                                        <p:cTn id="38" dur="26">
                                          <p:stCondLst>
                                            <p:cond delay="1642"/>
                                          </p:stCondLst>
                                        </p:cTn>
                                        <p:tgtEl>
                                          <p:spTgt spid="12"/>
                                        </p:tgtEl>
                                      </p:cBhvr>
                                      <p:to x="100000" y="90000"/>
                                    </p:animScale>
                                    <p:animScale>
                                      <p:cBhvr>
                                        <p:cTn id="39" dur="166" decel="50000">
                                          <p:stCondLst>
                                            <p:cond delay="1668"/>
                                          </p:stCondLst>
                                        </p:cTn>
                                        <p:tgtEl>
                                          <p:spTgt spid="12"/>
                                        </p:tgtEl>
                                      </p:cBhvr>
                                      <p:to x="100000" y="100000"/>
                                    </p:animScale>
                                    <p:animScale>
                                      <p:cBhvr>
                                        <p:cTn id="40" dur="26">
                                          <p:stCondLst>
                                            <p:cond delay="1808"/>
                                          </p:stCondLst>
                                        </p:cTn>
                                        <p:tgtEl>
                                          <p:spTgt spid="12"/>
                                        </p:tgtEl>
                                      </p:cBhvr>
                                      <p:to x="100000" y="95000"/>
                                    </p:animScale>
                                    <p:animScale>
                                      <p:cBhvr>
                                        <p:cTn id="41" dur="166" decel="50000">
                                          <p:stCondLst>
                                            <p:cond delay="1834"/>
                                          </p:stCondLst>
                                        </p:cTn>
                                        <p:tgtEl>
                                          <p:spTgt spid="12"/>
                                        </p:tgtEl>
                                      </p:cBhvr>
                                      <p:to x="100000" y="100000"/>
                                    </p:animScale>
                                  </p:childTnLst>
                                </p:cTn>
                              </p:par>
                              <p:par>
                                <p:cTn id="42" presetID="26" presetClass="entr" presetSubtype="0" fill="hold" nodeType="withEffect">
                                  <p:stCondLst>
                                    <p:cond delay="0"/>
                                  </p:stCondLst>
                                  <p:iterate type="wd">
                                    <p:tmPct val="0"/>
                                  </p:iterate>
                                  <p:childTnLst>
                                    <p:set>
                                      <p:cBhvr>
                                        <p:cTn id="43" dur="1" fill="hold">
                                          <p:stCondLst>
                                            <p:cond delay="0"/>
                                          </p:stCondLst>
                                        </p:cTn>
                                        <p:tgtEl>
                                          <p:spTgt spid="4104"/>
                                        </p:tgtEl>
                                        <p:attrNameLst>
                                          <p:attrName>style.visibility</p:attrName>
                                        </p:attrNameLst>
                                      </p:cBhvr>
                                      <p:to>
                                        <p:strVal val="visible"/>
                                      </p:to>
                                    </p:set>
                                    <p:animEffect transition="in" filter="wipe(down)">
                                      <p:cBhvr>
                                        <p:cTn id="44" dur="580">
                                          <p:stCondLst>
                                            <p:cond delay="0"/>
                                          </p:stCondLst>
                                        </p:cTn>
                                        <p:tgtEl>
                                          <p:spTgt spid="4104"/>
                                        </p:tgtEl>
                                      </p:cBhvr>
                                    </p:animEffect>
                                    <p:anim calcmode="lin" valueType="num">
                                      <p:cBhvr>
                                        <p:cTn id="45" dur="1822" tmFilter="0,0; 0.14,0.36; 0.43,0.73; 0.71,0.91; 1.0,1.0">
                                          <p:stCondLst>
                                            <p:cond delay="0"/>
                                          </p:stCondLst>
                                        </p:cTn>
                                        <p:tgtEl>
                                          <p:spTgt spid="4104"/>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104"/>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104"/>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104"/>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104"/>
                                        </p:tgtEl>
                                        <p:attrNameLst>
                                          <p:attrName>ppt_y</p:attrName>
                                        </p:attrNameLst>
                                      </p:cBhvr>
                                      <p:tavLst>
                                        <p:tav tm="0" fmla="#ppt_y-sin(pi*$)/81">
                                          <p:val>
                                            <p:fltVal val="0"/>
                                          </p:val>
                                        </p:tav>
                                        <p:tav tm="100000">
                                          <p:val>
                                            <p:fltVal val="1"/>
                                          </p:val>
                                        </p:tav>
                                      </p:tavLst>
                                    </p:anim>
                                    <p:animScale>
                                      <p:cBhvr>
                                        <p:cTn id="50" dur="26">
                                          <p:stCondLst>
                                            <p:cond delay="650"/>
                                          </p:stCondLst>
                                        </p:cTn>
                                        <p:tgtEl>
                                          <p:spTgt spid="4104"/>
                                        </p:tgtEl>
                                      </p:cBhvr>
                                      <p:to x="100000" y="60000"/>
                                    </p:animScale>
                                    <p:animScale>
                                      <p:cBhvr>
                                        <p:cTn id="51" dur="166" decel="50000">
                                          <p:stCondLst>
                                            <p:cond delay="676"/>
                                          </p:stCondLst>
                                        </p:cTn>
                                        <p:tgtEl>
                                          <p:spTgt spid="4104"/>
                                        </p:tgtEl>
                                      </p:cBhvr>
                                      <p:to x="100000" y="100000"/>
                                    </p:animScale>
                                    <p:animScale>
                                      <p:cBhvr>
                                        <p:cTn id="52" dur="26">
                                          <p:stCondLst>
                                            <p:cond delay="1312"/>
                                          </p:stCondLst>
                                        </p:cTn>
                                        <p:tgtEl>
                                          <p:spTgt spid="4104"/>
                                        </p:tgtEl>
                                      </p:cBhvr>
                                      <p:to x="100000" y="80000"/>
                                    </p:animScale>
                                    <p:animScale>
                                      <p:cBhvr>
                                        <p:cTn id="53" dur="166" decel="50000">
                                          <p:stCondLst>
                                            <p:cond delay="1338"/>
                                          </p:stCondLst>
                                        </p:cTn>
                                        <p:tgtEl>
                                          <p:spTgt spid="4104"/>
                                        </p:tgtEl>
                                      </p:cBhvr>
                                      <p:to x="100000" y="100000"/>
                                    </p:animScale>
                                    <p:animScale>
                                      <p:cBhvr>
                                        <p:cTn id="54" dur="26">
                                          <p:stCondLst>
                                            <p:cond delay="1642"/>
                                          </p:stCondLst>
                                        </p:cTn>
                                        <p:tgtEl>
                                          <p:spTgt spid="4104"/>
                                        </p:tgtEl>
                                      </p:cBhvr>
                                      <p:to x="100000" y="90000"/>
                                    </p:animScale>
                                    <p:animScale>
                                      <p:cBhvr>
                                        <p:cTn id="55" dur="166" decel="50000">
                                          <p:stCondLst>
                                            <p:cond delay="1668"/>
                                          </p:stCondLst>
                                        </p:cTn>
                                        <p:tgtEl>
                                          <p:spTgt spid="4104"/>
                                        </p:tgtEl>
                                      </p:cBhvr>
                                      <p:to x="100000" y="100000"/>
                                    </p:animScale>
                                    <p:animScale>
                                      <p:cBhvr>
                                        <p:cTn id="56" dur="26">
                                          <p:stCondLst>
                                            <p:cond delay="1808"/>
                                          </p:stCondLst>
                                        </p:cTn>
                                        <p:tgtEl>
                                          <p:spTgt spid="4104"/>
                                        </p:tgtEl>
                                      </p:cBhvr>
                                      <p:to x="100000" y="95000"/>
                                    </p:animScale>
                                    <p:animScale>
                                      <p:cBhvr>
                                        <p:cTn id="57" dur="166" decel="50000">
                                          <p:stCondLst>
                                            <p:cond delay="1834"/>
                                          </p:stCondLst>
                                        </p:cTn>
                                        <p:tgtEl>
                                          <p:spTgt spid="4104"/>
                                        </p:tgtEl>
                                      </p:cBhvr>
                                      <p:to x="100000" y="100000"/>
                                    </p:animScale>
                                  </p:childTnLst>
                                </p:cTn>
                              </p:par>
                              <p:par>
                                <p:cTn id="58" presetID="26" presetClass="entr" presetSubtype="0" fill="hold" grpId="0" nodeType="withEffect">
                                  <p:stCondLst>
                                    <p:cond delay="0"/>
                                  </p:stCondLst>
                                  <p:iterate type="wd">
                                    <p:tmPct val="10000"/>
                                  </p:iterate>
                                  <p:childTnLst>
                                    <p:set>
                                      <p:cBhvr>
                                        <p:cTn id="59" dur="1" fill="hold">
                                          <p:stCondLst>
                                            <p:cond delay="0"/>
                                          </p:stCondLst>
                                        </p:cTn>
                                        <p:tgtEl>
                                          <p:spTgt spid="6"/>
                                        </p:tgtEl>
                                        <p:attrNameLst>
                                          <p:attrName>style.visibility</p:attrName>
                                        </p:attrNameLst>
                                      </p:cBhvr>
                                      <p:to>
                                        <p:strVal val="visible"/>
                                      </p:to>
                                    </p:set>
                                    <p:animEffect transition="in" filter="wipe(down)">
                                      <p:cBhvr>
                                        <p:cTn id="60" dur="290">
                                          <p:stCondLst>
                                            <p:cond delay="0"/>
                                          </p:stCondLst>
                                        </p:cTn>
                                        <p:tgtEl>
                                          <p:spTgt spid="6"/>
                                        </p:tgtEl>
                                      </p:cBhvr>
                                    </p:animEffect>
                                    <p:anim calcmode="lin" valueType="num">
                                      <p:cBhvr>
                                        <p:cTn id="61"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2"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3"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64"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65"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66" dur="13">
                                          <p:stCondLst>
                                            <p:cond delay="325"/>
                                          </p:stCondLst>
                                        </p:cTn>
                                        <p:tgtEl>
                                          <p:spTgt spid="6"/>
                                        </p:tgtEl>
                                      </p:cBhvr>
                                      <p:to x="100000" y="60000"/>
                                    </p:animScale>
                                    <p:animScale>
                                      <p:cBhvr>
                                        <p:cTn id="67" dur="83" decel="50000">
                                          <p:stCondLst>
                                            <p:cond delay="338"/>
                                          </p:stCondLst>
                                        </p:cTn>
                                        <p:tgtEl>
                                          <p:spTgt spid="6"/>
                                        </p:tgtEl>
                                      </p:cBhvr>
                                      <p:to x="100000" y="100000"/>
                                    </p:animScale>
                                    <p:animScale>
                                      <p:cBhvr>
                                        <p:cTn id="68" dur="13">
                                          <p:stCondLst>
                                            <p:cond delay="656"/>
                                          </p:stCondLst>
                                        </p:cTn>
                                        <p:tgtEl>
                                          <p:spTgt spid="6"/>
                                        </p:tgtEl>
                                      </p:cBhvr>
                                      <p:to x="100000" y="80000"/>
                                    </p:animScale>
                                    <p:animScale>
                                      <p:cBhvr>
                                        <p:cTn id="69" dur="83" decel="50000">
                                          <p:stCondLst>
                                            <p:cond delay="669"/>
                                          </p:stCondLst>
                                        </p:cTn>
                                        <p:tgtEl>
                                          <p:spTgt spid="6"/>
                                        </p:tgtEl>
                                      </p:cBhvr>
                                      <p:to x="100000" y="100000"/>
                                    </p:animScale>
                                    <p:animScale>
                                      <p:cBhvr>
                                        <p:cTn id="70" dur="13">
                                          <p:stCondLst>
                                            <p:cond delay="821"/>
                                          </p:stCondLst>
                                        </p:cTn>
                                        <p:tgtEl>
                                          <p:spTgt spid="6"/>
                                        </p:tgtEl>
                                      </p:cBhvr>
                                      <p:to x="100000" y="90000"/>
                                    </p:animScale>
                                    <p:animScale>
                                      <p:cBhvr>
                                        <p:cTn id="71" dur="83" decel="50000">
                                          <p:stCondLst>
                                            <p:cond delay="834"/>
                                          </p:stCondLst>
                                        </p:cTn>
                                        <p:tgtEl>
                                          <p:spTgt spid="6"/>
                                        </p:tgtEl>
                                      </p:cBhvr>
                                      <p:to x="100000" y="100000"/>
                                    </p:animScale>
                                    <p:animScale>
                                      <p:cBhvr>
                                        <p:cTn id="72" dur="13">
                                          <p:stCondLst>
                                            <p:cond delay="904"/>
                                          </p:stCondLst>
                                        </p:cTn>
                                        <p:tgtEl>
                                          <p:spTgt spid="6"/>
                                        </p:tgtEl>
                                      </p:cBhvr>
                                      <p:to x="100000" y="95000"/>
                                    </p:animScale>
                                    <p:animScale>
                                      <p:cBhvr>
                                        <p:cTn id="73" dur="83" decel="50000">
                                          <p:stCondLst>
                                            <p:cond delay="917"/>
                                          </p:stCondLst>
                                        </p:cTn>
                                        <p:tgtEl>
                                          <p:spTgt spid="6"/>
                                        </p:tgtEl>
                                      </p:cBhvr>
                                      <p:to x="100000" y="100000"/>
                                    </p:animScale>
                                  </p:childTnLst>
                                </p:cTn>
                              </p:par>
                            </p:childTnLst>
                          </p:cTn>
                        </p:par>
                      </p:childTnLst>
                    </p:cTn>
                  </p:par>
                  <p:par>
                    <p:cTn id="74" fill="hold">
                      <p:stCondLst>
                        <p:cond delay="indefinite"/>
                      </p:stCondLst>
                      <p:childTnLst>
                        <p:par>
                          <p:cTn id="75" fill="hold">
                            <p:stCondLst>
                              <p:cond delay="0"/>
                            </p:stCondLst>
                            <p:childTnLst>
                              <p:par>
                                <p:cTn id="76" presetID="26" presetClass="entr" presetSubtype="0" fill="hold" grpId="0" nodeType="clickEffect">
                                  <p:stCondLst>
                                    <p:cond delay="0"/>
                                  </p:stCondLst>
                                  <p:iterate type="wd">
                                    <p:tmPct val="0"/>
                                  </p:iterate>
                                  <p:childTnLst>
                                    <p:set>
                                      <p:cBhvr>
                                        <p:cTn id="77" dur="1" fill="hold">
                                          <p:stCondLst>
                                            <p:cond delay="0"/>
                                          </p:stCondLst>
                                        </p:cTn>
                                        <p:tgtEl>
                                          <p:spTgt spid="16"/>
                                        </p:tgtEl>
                                        <p:attrNameLst>
                                          <p:attrName>style.visibility</p:attrName>
                                        </p:attrNameLst>
                                      </p:cBhvr>
                                      <p:to>
                                        <p:strVal val="visible"/>
                                      </p:to>
                                    </p:set>
                                    <p:animEffect transition="in" filter="wipe(down)">
                                      <p:cBhvr>
                                        <p:cTn id="78" dur="580">
                                          <p:stCondLst>
                                            <p:cond delay="0"/>
                                          </p:stCondLst>
                                        </p:cTn>
                                        <p:tgtEl>
                                          <p:spTgt spid="16"/>
                                        </p:tgtEl>
                                      </p:cBhvr>
                                    </p:animEffect>
                                    <p:anim calcmode="lin" valueType="num">
                                      <p:cBhvr>
                                        <p:cTn id="7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4" dur="26">
                                          <p:stCondLst>
                                            <p:cond delay="650"/>
                                          </p:stCondLst>
                                        </p:cTn>
                                        <p:tgtEl>
                                          <p:spTgt spid="16"/>
                                        </p:tgtEl>
                                      </p:cBhvr>
                                      <p:to x="100000" y="60000"/>
                                    </p:animScale>
                                    <p:animScale>
                                      <p:cBhvr>
                                        <p:cTn id="85" dur="166" decel="50000">
                                          <p:stCondLst>
                                            <p:cond delay="676"/>
                                          </p:stCondLst>
                                        </p:cTn>
                                        <p:tgtEl>
                                          <p:spTgt spid="16"/>
                                        </p:tgtEl>
                                      </p:cBhvr>
                                      <p:to x="100000" y="100000"/>
                                    </p:animScale>
                                    <p:animScale>
                                      <p:cBhvr>
                                        <p:cTn id="86" dur="26">
                                          <p:stCondLst>
                                            <p:cond delay="1312"/>
                                          </p:stCondLst>
                                        </p:cTn>
                                        <p:tgtEl>
                                          <p:spTgt spid="16"/>
                                        </p:tgtEl>
                                      </p:cBhvr>
                                      <p:to x="100000" y="80000"/>
                                    </p:animScale>
                                    <p:animScale>
                                      <p:cBhvr>
                                        <p:cTn id="87" dur="166" decel="50000">
                                          <p:stCondLst>
                                            <p:cond delay="1338"/>
                                          </p:stCondLst>
                                        </p:cTn>
                                        <p:tgtEl>
                                          <p:spTgt spid="16"/>
                                        </p:tgtEl>
                                      </p:cBhvr>
                                      <p:to x="100000" y="100000"/>
                                    </p:animScale>
                                    <p:animScale>
                                      <p:cBhvr>
                                        <p:cTn id="88" dur="26">
                                          <p:stCondLst>
                                            <p:cond delay="1642"/>
                                          </p:stCondLst>
                                        </p:cTn>
                                        <p:tgtEl>
                                          <p:spTgt spid="16"/>
                                        </p:tgtEl>
                                      </p:cBhvr>
                                      <p:to x="100000" y="90000"/>
                                    </p:animScale>
                                    <p:animScale>
                                      <p:cBhvr>
                                        <p:cTn id="89" dur="166" decel="50000">
                                          <p:stCondLst>
                                            <p:cond delay="1668"/>
                                          </p:stCondLst>
                                        </p:cTn>
                                        <p:tgtEl>
                                          <p:spTgt spid="16"/>
                                        </p:tgtEl>
                                      </p:cBhvr>
                                      <p:to x="100000" y="100000"/>
                                    </p:animScale>
                                    <p:animScale>
                                      <p:cBhvr>
                                        <p:cTn id="90" dur="26">
                                          <p:stCondLst>
                                            <p:cond delay="1808"/>
                                          </p:stCondLst>
                                        </p:cTn>
                                        <p:tgtEl>
                                          <p:spTgt spid="16"/>
                                        </p:tgtEl>
                                      </p:cBhvr>
                                      <p:to x="100000" y="95000"/>
                                    </p:animScale>
                                    <p:animScale>
                                      <p:cBhvr>
                                        <p:cTn id="91" dur="166" decel="50000">
                                          <p:stCondLst>
                                            <p:cond delay="1834"/>
                                          </p:stCondLst>
                                        </p:cTn>
                                        <p:tgtEl>
                                          <p:spTgt spid="16"/>
                                        </p:tgtEl>
                                      </p:cBhvr>
                                      <p:to x="100000" y="100000"/>
                                    </p:animScale>
                                  </p:childTnLst>
                                </p:cTn>
                              </p:par>
                              <p:par>
                                <p:cTn id="92" presetID="26" presetClass="entr" presetSubtype="0" fill="hold" grpId="0" nodeType="withEffect">
                                  <p:stCondLst>
                                    <p:cond delay="0"/>
                                  </p:stCondLst>
                                  <p:iterate type="wd">
                                    <p:tmPct val="0"/>
                                  </p:iterate>
                                  <p:childTnLst>
                                    <p:set>
                                      <p:cBhvr>
                                        <p:cTn id="93" dur="1" fill="hold">
                                          <p:stCondLst>
                                            <p:cond delay="0"/>
                                          </p:stCondLst>
                                        </p:cTn>
                                        <p:tgtEl>
                                          <p:spTgt spid="15"/>
                                        </p:tgtEl>
                                        <p:attrNameLst>
                                          <p:attrName>style.visibility</p:attrName>
                                        </p:attrNameLst>
                                      </p:cBhvr>
                                      <p:to>
                                        <p:strVal val="visible"/>
                                      </p:to>
                                    </p:set>
                                    <p:animEffect transition="in" filter="wipe(down)">
                                      <p:cBhvr>
                                        <p:cTn id="94" dur="580">
                                          <p:stCondLst>
                                            <p:cond delay="0"/>
                                          </p:stCondLst>
                                        </p:cTn>
                                        <p:tgtEl>
                                          <p:spTgt spid="15"/>
                                        </p:tgtEl>
                                      </p:cBhvr>
                                    </p:animEffect>
                                    <p:anim calcmode="lin" valueType="num">
                                      <p:cBhvr>
                                        <p:cTn id="95"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0" dur="26">
                                          <p:stCondLst>
                                            <p:cond delay="650"/>
                                          </p:stCondLst>
                                        </p:cTn>
                                        <p:tgtEl>
                                          <p:spTgt spid="15"/>
                                        </p:tgtEl>
                                      </p:cBhvr>
                                      <p:to x="100000" y="60000"/>
                                    </p:animScale>
                                    <p:animScale>
                                      <p:cBhvr>
                                        <p:cTn id="101" dur="166" decel="50000">
                                          <p:stCondLst>
                                            <p:cond delay="676"/>
                                          </p:stCondLst>
                                        </p:cTn>
                                        <p:tgtEl>
                                          <p:spTgt spid="15"/>
                                        </p:tgtEl>
                                      </p:cBhvr>
                                      <p:to x="100000" y="100000"/>
                                    </p:animScale>
                                    <p:animScale>
                                      <p:cBhvr>
                                        <p:cTn id="102" dur="26">
                                          <p:stCondLst>
                                            <p:cond delay="1312"/>
                                          </p:stCondLst>
                                        </p:cTn>
                                        <p:tgtEl>
                                          <p:spTgt spid="15"/>
                                        </p:tgtEl>
                                      </p:cBhvr>
                                      <p:to x="100000" y="80000"/>
                                    </p:animScale>
                                    <p:animScale>
                                      <p:cBhvr>
                                        <p:cTn id="103" dur="166" decel="50000">
                                          <p:stCondLst>
                                            <p:cond delay="1338"/>
                                          </p:stCondLst>
                                        </p:cTn>
                                        <p:tgtEl>
                                          <p:spTgt spid="15"/>
                                        </p:tgtEl>
                                      </p:cBhvr>
                                      <p:to x="100000" y="100000"/>
                                    </p:animScale>
                                    <p:animScale>
                                      <p:cBhvr>
                                        <p:cTn id="104" dur="26">
                                          <p:stCondLst>
                                            <p:cond delay="1642"/>
                                          </p:stCondLst>
                                        </p:cTn>
                                        <p:tgtEl>
                                          <p:spTgt spid="15"/>
                                        </p:tgtEl>
                                      </p:cBhvr>
                                      <p:to x="100000" y="90000"/>
                                    </p:animScale>
                                    <p:animScale>
                                      <p:cBhvr>
                                        <p:cTn id="105" dur="166" decel="50000">
                                          <p:stCondLst>
                                            <p:cond delay="1668"/>
                                          </p:stCondLst>
                                        </p:cTn>
                                        <p:tgtEl>
                                          <p:spTgt spid="15"/>
                                        </p:tgtEl>
                                      </p:cBhvr>
                                      <p:to x="100000" y="100000"/>
                                    </p:animScale>
                                    <p:animScale>
                                      <p:cBhvr>
                                        <p:cTn id="106" dur="26">
                                          <p:stCondLst>
                                            <p:cond delay="1808"/>
                                          </p:stCondLst>
                                        </p:cTn>
                                        <p:tgtEl>
                                          <p:spTgt spid="15"/>
                                        </p:tgtEl>
                                      </p:cBhvr>
                                      <p:to x="100000" y="95000"/>
                                    </p:animScale>
                                    <p:animScale>
                                      <p:cBhvr>
                                        <p:cTn id="107" dur="166" decel="50000">
                                          <p:stCondLst>
                                            <p:cond delay="1834"/>
                                          </p:stCondLst>
                                        </p:cTn>
                                        <p:tgtEl>
                                          <p:spTgt spid="15"/>
                                        </p:tgtEl>
                                      </p:cBhvr>
                                      <p:to x="100000" y="100000"/>
                                    </p:animScale>
                                  </p:childTnLst>
                                </p:cTn>
                              </p:par>
                              <p:par>
                                <p:cTn id="108" presetID="26" presetClass="entr" presetSubtype="0" fill="hold" nodeType="withEffect">
                                  <p:stCondLst>
                                    <p:cond delay="0"/>
                                  </p:stCondLst>
                                  <p:iterate type="wd">
                                    <p:tmPct val="0"/>
                                  </p:iterate>
                                  <p:childTnLst>
                                    <p:set>
                                      <p:cBhvr>
                                        <p:cTn id="109" dur="1" fill="hold">
                                          <p:stCondLst>
                                            <p:cond delay="0"/>
                                          </p:stCondLst>
                                        </p:cTn>
                                        <p:tgtEl>
                                          <p:spTgt spid="4102"/>
                                        </p:tgtEl>
                                        <p:attrNameLst>
                                          <p:attrName>style.visibility</p:attrName>
                                        </p:attrNameLst>
                                      </p:cBhvr>
                                      <p:to>
                                        <p:strVal val="visible"/>
                                      </p:to>
                                    </p:set>
                                    <p:animEffect transition="in" filter="wipe(down)">
                                      <p:cBhvr>
                                        <p:cTn id="110" dur="580">
                                          <p:stCondLst>
                                            <p:cond delay="0"/>
                                          </p:stCondLst>
                                        </p:cTn>
                                        <p:tgtEl>
                                          <p:spTgt spid="4102"/>
                                        </p:tgtEl>
                                      </p:cBhvr>
                                    </p:animEffect>
                                    <p:anim calcmode="lin" valueType="num">
                                      <p:cBhvr>
                                        <p:cTn id="111" dur="1822" tmFilter="0,0; 0.14,0.36; 0.43,0.73; 0.71,0.91; 1.0,1.0">
                                          <p:stCondLst>
                                            <p:cond delay="0"/>
                                          </p:stCondLst>
                                        </p:cTn>
                                        <p:tgtEl>
                                          <p:spTgt spid="4102"/>
                                        </p:tgtEl>
                                        <p:attrNameLst>
                                          <p:attrName>ppt_x</p:attrName>
                                        </p:attrNameLst>
                                      </p:cBhvr>
                                      <p:tavLst>
                                        <p:tav tm="0">
                                          <p:val>
                                            <p:strVal val="#ppt_x-0.25"/>
                                          </p:val>
                                        </p:tav>
                                        <p:tav tm="100000">
                                          <p:val>
                                            <p:strVal val="#ppt_x"/>
                                          </p:val>
                                        </p:tav>
                                      </p:tavLst>
                                    </p:anim>
                                    <p:anim calcmode="lin" valueType="num">
                                      <p:cBhvr>
                                        <p:cTn id="112" dur="664" tmFilter="0.0,0.0; 0.25,0.07; 0.50,0.2; 0.75,0.467; 1.0,1.0">
                                          <p:stCondLst>
                                            <p:cond delay="0"/>
                                          </p:stCondLst>
                                        </p:cTn>
                                        <p:tgtEl>
                                          <p:spTgt spid="4102"/>
                                        </p:tgtEl>
                                        <p:attrNameLst>
                                          <p:attrName>ppt_y</p:attrName>
                                        </p:attrNameLst>
                                      </p:cBhvr>
                                      <p:tavLst>
                                        <p:tav tm="0" fmla="#ppt_y-sin(pi*$)/3">
                                          <p:val>
                                            <p:fltVal val="0.5"/>
                                          </p:val>
                                        </p:tav>
                                        <p:tav tm="100000">
                                          <p:val>
                                            <p:fltVal val="1"/>
                                          </p:val>
                                        </p:tav>
                                      </p:tavLst>
                                    </p:anim>
                                    <p:anim calcmode="lin" valueType="num">
                                      <p:cBhvr>
                                        <p:cTn id="113" dur="664" tmFilter="0, 0; 0.125,0.2665; 0.25,0.4; 0.375,0.465; 0.5,0.5;  0.625,0.535; 0.75,0.6; 0.875,0.7335; 1,1">
                                          <p:stCondLst>
                                            <p:cond delay="664"/>
                                          </p:stCondLst>
                                        </p:cTn>
                                        <p:tgtEl>
                                          <p:spTgt spid="4102"/>
                                        </p:tgtEl>
                                        <p:attrNameLst>
                                          <p:attrName>ppt_y</p:attrName>
                                        </p:attrNameLst>
                                      </p:cBhvr>
                                      <p:tavLst>
                                        <p:tav tm="0" fmla="#ppt_y-sin(pi*$)/9">
                                          <p:val>
                                            <p:fltVal val="0"/>
                                          </p:val>
                                        </p:tav>
                                        <p:tav tm="100000">
                                          <p:val>
                                            <p:fltVal val="1"/>
                                          </p:val>
                                        </p:tav>
                                      </p:tavLst>
                                    </p:anim>
                                    <p:anim calcmode="lin" valueType="num">
                                      <p:cBhvr>
                                        <p:cTn id="114" dur="332" tmFilter="0, 0; 0.125,0.2665; 0.25,0.4; 0.375,0.465; 0.5,0.5;  0.625,0.535; 0.75,0.6; 0.875,0.7335; 1,1">
                                          <p:stCondLst>
                                            <p:cond delay="1324"/>
                                          </p:stCondLst>
                                        </p:cTn>
                                        <p:tgtEl>
                                          <p:spTgt spid="4102"/>
                                        </p:tgtEl>
                                        <p:attrNameLst>
                                          <p:attrName>ppt_y</p:attrName>
                                        </p:attrNameLst>
                                      </p:cBhvr>
                                      <p:tavLst>
                                        <p:tav tm="0" fmla="#ppt_y-sin(pi*$)/27">
                                          <p:val>
                                            <p:fltVal val="0"/>
                                          </p:val>
                                        </p:tav>
                                        <p:tav tm="100000">
                                          <p:val>
                                            <p:fltVal val="1"/>
                                          </p:val>
                                        </p:tav>
                                      </p:tavLst>
                                    </p:anim>
                                    <p:anim calcmode="lin" valueType="num">
                                      <p:cBhvr>
                                        <p:cTn id="115" dur="164" tmFilter="0, 0; 0.125,0.2665; 0.25,0.4; 0.375,0.465; 0.5,0.5;  0.625,0.535; 0.75,0.6; 0.875,0.7335; 1,1">
                                          <p:stCondLst>
                                            <p:cond delay="1656"/>
                                          </p:stCondLst>
                                        </p:cTn>
                                        <p:tgtEl>
                                          <p:spTgt spid="4102"/>
                                        </p:tgtEl>
                                        <p:attrNameLst>
                                          <p:attrName>ppt_y</p:attrName>
                                        </p:attrNameLst>
                                      </p:cBhvr>
                                      <p:tavLst>
                                        <p:tav tm="0" fmla="#ppt_y-sin(pi*$)/81">
                                          <p:val>
                                            <p:fltVal val="0"/>
                                          </p:val>
                                        </p:tav>
                                        <p:tav tm="100000">
                                          <p:val>
                                            <p:fltVal val="1"/>
                                          </p:val>
                                        </p:tav>
                                      </p:tavLst>
                                    </p:anim>
                                    <p:animScale>
                                      <p:cBhvr>
                                        <p:cTn id="116" dur="26">
                                          <p:stCondLst>
                                            <p:cond delay="650"/>
                                          </p:stCondLst>
                                        </p:cTn>
                                        <p:tgtEl>
                                          <p:spTgt spid="4102"/>
                                        </p:tgtEl>
                                      </p:cBhvr>
                                      <p:to x="100000" y="60000"/>
                                    </p:animScale>
                                    <p:animScale>
                                      <p:cBhvr>
                                        <p:cTn id="117" dur="166" decel="50000">
                                          <p:stCondLst>
                                            <p:cond delay="676"/>
                                          </p:stCondLst>
                                        </p:cTn>
                                        <p:tgtEl>
                                          <p:spTgt spid="4102"/>
                                        </p:tgtEl>
                                      </p:cBhvr>
                                      <p:to x="100000" y="100000"/>
                                    </p:animScale>
                                    <p:animScale>
                                      <p:cBhvr>
                                        <p:cTn id="118" dur="26">
                                          <p:stCondLst>
                                            <p:cond delay="1312"/>
                                          </p:stCondLst>
                                        </p:cTn>
                                        <p:tgtEl>
                                          <p:spTgt spid="4102"/>
                                        </p:tgtEl>
                                      </p:cBhvr>
                                      <p:to x="100000" y="80000"/>
                                    </p:animScale>
                                    <p:animScale>
                                      <p:cBhvr>
                                        <p:cTn id="119" dur="166" decel="50000">
                                          <p:stCondLst>
                                            <p:cond delay="1338"/>
                                          </p:stCondLst>
                                        </p:cTn>
                                        <p:tgtEl>
                                          <p:spTgt spid="4102"/>
                                        </p:tgtEl>
                                      </p:cBhvr>
                                      <p:to x="100000" y="100000"/>
                                    </p:animScale>
                                    <p:animScale>
                                      <p:cBhvr>
                                        <p:cTn id="120" dur="26">
                                          <p:stCondLst>
                                            <p:cond delay="1642"/>
                                          </p:stCondLst>
                                        </p:cTn>
                                        <p:tgtEl>
                                          <p:spTgt spid="4102"/>
                                        </p:tgtEl>
                                      </p:cBhvr>
                                      <p:to x="100000" y="90000"/>
                                    </p:animScale>
                                    <p:animScale>
                                      <p:cBhvr>
                                        <p:cTn id="121" dur="166" decel="50000">
                                          <p:stCondLst>
                                            <p:cond delay="1668"/>
                                          </p:stCondLst>
                                        </p:cTn>
                                        <p:tgtEl>
                                          <p:spTgt spid="4102"/>
                                        </p:tgtEl>
                                      </p:cBhvr>
                                      <p:to x="100000" y="100000"/>
                                    </p:animScale>
                                    <p:animScale>
                                      <p:cBhvr>
                                        <p:cTn id="122" dur="26">
                                          <p:stCondLst>
                                            <p:cond delay="1808"/>
                                          </p:stCondLst>
                                        </p:cTn>
                                        <p:tgtEl>
                                          <p:spTgt spid="4102"/>
                                        </p:tgtEl>
                                      </p:cBhvr>
                                      <p:to x="100000" y="95000"/>
                                    </p:animScale>
                                    <p:animScale>
                                      <p:cBhvr>
                                        <p:cTn id="123" dur="166" decel="50000">
                                          <p:stCondLst>
                                            <p:cond delay="1834"/>
                                          </p:stCondLst>
                                        </p:cTn>
                                        <p:tgtEl>
                                          <p:spTgt spid="4102"/>
                                        </p:tgtEl>
                                      </p:cBhvr>
                                      <p:to x="100000" y="100000"/>
                                    </p:animScale>
                                  </p:childTnLst>
                                </p:cTn>
                              </p:par>
                              <p:par>
                                <p:cTn id="124" presetID="26" presetClass="entr" presetSubtype="0" fill="hold" grpId="0" nodeType="withEffect">
                                  <p:stCondLst>
                                    <p:cond delay="0"/>
                                  </p:stCondLst>
                                  <p:iterate type="wd">
                                    <p:tmPct val="10000"/>
                                  </p:iterate>
                                  <p:childTnLst>
                                    <p:set>
                                      <p:cBhvr>
                                        <p:cTn id="125" dur="1" fill="hold">
                                          <p:stCondLst>
                                            <p:cond delay="0"/>
                                          </p:stCondLst>
                                        </p:cTn>
                                        <p:tgtEl>
                                          <p:spTgt spid="10"/>
                                        </p:tgtEl>
                                        <p:attrNameLst>
                                          <p:attrName>style.visibility</p:attrName>
                                        </p:attrNameLst>
                                      </p:cBhvr>
                                      <p:to>
                                        <p:strVal val="visible"/>
                                      </p:to>
                                    </p:set>
                                    <p:animEffect transition="in" filter="wipe(down)">
                                      <p:cBhvr>
                                        <p:cTn id="126" dur="290">
                                          <p:stCondLst>
                                            <p:cond delay="0"/>
                                          </p:stCondLst>
                                        </p:cTn>
                                        <p:tgtEl>
                                          <p:spTgt spid="10"/>
                                        </p:tgtEl>
                                      </p:cBhvr>
                                    </p:animEffect>
                                    <p:anim calcmode="lin" valueType="num">
                                      <p:cBhvr>
                                        <p:cTn id="127" dur="911"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28" dur="332"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29" dur="332" tmFilter="0, 0; 0.125,0.2665; 0.25,0.4; 0.375,0.465; 0.5,0.5;  0.625,0.535; 0.75,0.6; 0.875,0.7335; 1,1">
                                          <p:stCondLst>
                                            <p:cond delay="332"/>
                                          </p:stCondLst>
                                        </p:cTn>
                                        <p:tgtEl>
                                          <p:spTgt spid="10"/>
                                        </p:tgtEl>
                                        <p:attrNameLst>
                                          <p:attrName>ppt_y</p:attrName>
                                        </p:attrNameLst>
                                      </p:cBhvr>
                                      <p:tavLst>
                                        <p:tav tm="0" fmla="#ppt_y-sin(pi*$)/9">
                                          <p:val>
                                            <p:fltVal val="0"/>
                                          </p:val>
                                        </p:tav>
                                        <p:tav tm="100000">
                                          <p:val>
                                            <p:fltVal val="1"/>
                                          </p:val>
                                        </p:tav>
                                      </p:tavLst>
                                    </p:anim>
                                    <p:anim calcmode="lin" valueType="num">
                                      <p:cBhvr>
                                        <p:cTn id="130" dur="166" tmFilter="0, 0; 0.125,0.2665; 0.25,0.4; 0.375,0.465; 0.5,0.5;  0.625,0.535; 0.75,0.6; 0.875,0.7335; 1,1">
                                          <p:stCondLst>
                                            <p:cond delay="662"/>
                                          </p:stCondLst>
                                        </p:cTn>
                                        <p:tgtEl>
                                          <p:spTgt spid="10"/>
                                        </p:tgtEl>
                                        <p:attrNameLst>
                                          <p:attrName>ppt_y</p:attrName>
                                        </p:attrNameLst>
                                      </p:cBhvr>
                                      <p:tavLst>
                                        <p:tav tm="0" fmla="#ppt_y-sin(pi*$)/27">
                                          <p:val>
                                            <p:fltVal val="0"/>
                                          </p:val>
                                        </p:tav>
                                        <p:tav tm="100000">
                                          <p:val>
                                            <p:fltVal val="1"/>
                                          </p:val>
                                        </p:tav>
                                      </p:tavLst>
                                    </p:anim>
                                    <p:anim calcmode="lin" valueType="num">
                                      <p:cBhvr>
                                        <p:cTn id="131" dur="82" tmFilter="0, 0; 0.125,0.2665; 0.25,0.4; 0.375,0.465; 0.5,0.5;  0.625,0.535; 0.75,0.6; 0.875,0.7335; 1,1">
                                          <p:stCondLst>
                                            <p:cond delay="828"/>
                                          </p:stCondLst>
                                        </p:cTn>
                                        <p:tgtEl>
                                          <p:spTgt spid="10"/>
                                        </p:tgtEl>
                                        <p:attrNameLst>
                                          <p:attrName>ppt_y</p:attrName>
                                        </p:attrNameLst>
                                      </p:cBhvr>
                                      <p:tavLst>
                                        <p:tav tm="0" fmla="#ppt_y-sin(pi*$)/81">
                                          <p:val>
                                            <p:fltVal val="0"/>
                                          </p:val>
                                        </p:tav>
                                        <p:tav tm="100000">
                                          <p:val>
                                            <p:fltVal val="1"/>
                                          </p:val>
                                        </p:tav>
                                      </p:tavLst>
                                    </p:anim>
                                    <p:animScale>
                                      <p:cBhvr>
                                        <p:cTn id="132" dur="13">
                                          <p:stCondLst>
                                            <p:cond delay="325"/>
                                          </p:stCondLst>
                                        </p:cTn>
                                        <p:tgtEl>
                                          <p:spTgt spid="10"/>
                                        </p:tgtEl>
                                      </p:cBhvr>
                                      <p:to x="100000" y="60000"/>
                                    </p:animScale>
                                    <p:animScale>
                                      <p:cBhvr>
                                        <p:cTn id="133" dur="83" decel="50000">
                                          <p:stCondLst>
                                            <p:cond delay="338"/>
                                          </p:stCondLst>
                                        </p:cTn>
                                        <p:tgtEl>
                                          <p:spTgt spid="10"/>
                                        </p:tgtEl>
                                      </p:cBhvr>
                                      <p:to x="100000" y="100000"/>
                                    </p:animScale>
                                    <p:animScale>
                                      <p:cBhvr>
                                        <p:cTn id="134" dur="13">
                                          <p:stCondLst>
                                            <p:cond delay="656"/>
                                          </p:stCondLst>
                                        </p:cTn>
                                        <p:tgtEl>
                                          <p:spTgt spid="10"/>
                                        </p:tgtEl>
                                      </p:cBhvr>
                                      <p:to x="100000" y="80000"/>
                                    </p:animScale>
                                    <p:animScale>
                                      <p:cBhvr>
                                        <p:cTn id="135" dur="83" decel="50000">
                                          <p:stCondLst>
                                            <p:cond delay="669"/>
                                          </p:stCondLst>
                                        </p:cTn>
                                        <p:tgtEl>
                                          <p:spTgt spid="10"/>
                                        </p:tgtEl>
                                      </p:cBhvr>
                                      <p:to x="100000" y="100000"/>
                                    </p:animScale>
                                    <p:animScale>
                                      <p:cBhvr>
                                        <p:cTn id="136" dur="13">
                                          <p:stCondLst>
                                            <p:cond delay="821"/>
                                          </p:stCondLst>
                                        </p:cTn>
                                        <p:tgtEl>
                                          <p:spTgt spid="10"/>
                                        </p:tgtEl>
                                      </p:cBhvr>
                                      <p:to x="100000" y="90000"/>
                                    </p:animScale>
                                    <p:animScale>
                                      <p:cBhvr>
                                        <p:cTn id="137" dur="83" decel="50000">
                                          <p:stCondLst>
                                            <p:cond delay="834"/>
                                          </p:stCondLst>
                                        </p:cTn>
                                        <p:tgtEl>
                                          <p:spTgt spid="10"/>
                                        </p:tgtEl>
                                      </p:cBhvr>
                                      <p:to x="100000" y="100000"/>
                                    </p:animScale>
                                    <p:animScale>
                                      <p:cBhvr>
                                        <p:cTn id="138" dur="13">
                                          <p:stCondLst>
                                            <p:cond delay="904"/>
                                          </p:stCondLst>
                                        </p:cTn>
                                        <p:tgtEl>
                                          <p:spTgt spid="10"/>
                                        </p:tgtEl>
                                      </p:cBhvr>
                                      <p:to x="100000" y="95000"/>
                                    </p:animScale>
                                    <p:animScale>
                                      <p:cBhvr>
                                        <p:cTn id="139" dur="83" decel="50000">
                                          <p:stCondLst>
                                            <p:cond delay="917"/>
                                          </p:stCondLst>
                                        </p:cTn>
                                        <p:tgtEl>
                                          <p:spTgt spid="10"/>
                                        </p:tgtEl>
                                      </p:cBhvr>
                                      <p:to x="100000" y="100000"/>
                                    </p:animScale>
                                  </p:childTnLst>
                                </p:cTn>
                              </p:par>
                            </p:childTnLst>
                          </p:cTn>
                        </p:par>
                      </p:childTnLst>
                    </p:cTn>
                  </p:par>
                  <p:par>
                    <p:cTn id="140" fill="hold">
                      <p:stCondLst>
                        <p:cond delay="indefinite"/>
                      </p:stCondLst>
                      <p:childTnLst>
                        <p:par>
                          <p:cTn id="141" fill="hold">
                            <p:stCondLst>
                              <p:cond delay="0"/>
                            </p:stCondLst>
                            <p:childTnLst>
                              <p:par>
                                <p:cTn id="142" presetID="26" presetClass="entr" presetSubtype="0" fill="hold" nodeType="clickEffect">
                                  <p:stCondLst>
                                    <p:cond delay="0"/>
                                  </p:stCondLst>
                                  <p:iterate type="wd">
                                    <p:tmPct val="0"/>
                                  </p:iterate>
                                  <p:childTnLst>
                                    <p:set>
                                      <p:cBhvr>
                                        <p:cTn id="143" dur="1" fill="hold">
                                          <p:stCondLst>
                                            <p:cond delay="0"/>
                                          </p:stCondLst>
                                        </p:cTn>
                                        <p:tgtEl>
                                          <p:spTgt spid="4100"/>
                                        </p:tgtEl>
                                        <p:attrNameLst>
                                          <p:attrName>style.visibility</p:attrName>
                                        </p:attrNameLst>
                                      </p:cBhvr>
                                      <p:to>
                                        <p:strVal val="visible"/>
                                      </p:to>
                                    </p:set>
                                    <p:animEffect transition="in" filter="wipe(down)">
                                      <p:cBhvr>
                                        <p:cTn id="144" dur="580">
                                          <p:stCondLst>
                                            <p:cond delay="0"/>
                                          </p:stCondLst>
                                        </p:cTn>
                                        <p:tgtEl>
                                          <p:spTgt spid="4100"/>
                                        </p:tgtEl>
                                      </p:cBhvr>
                                    </p:animEffect>
                                    <p:anim calcmode="lin" valueType="num">
                                      <p:cBhvr>
                                        <p:cTn id="145" dur="1822" tmFilter="0,0; 0.14,0.36; 0.43,0.73; 0.71,0.91; 1.0,1.0">
                                          <p:stCondLst>
                                            <p:cond delay="0"/>
                                          </p:stCondLst>
                                        </p:cTn>
                                        <p:tgtEl>
                                          <p:spTgt spid="4100"/>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100"/>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100"/>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100"/>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100"/>
                                        </p:tgtEl>
                                        <p:attrNameLst>
                                          <p:attrName>ppt_y</p:attrName>
                                        </p:attrNameLst>
                                      </p:cBhvr>
                                      <p:tavLst>
                                        <p:tav tm="0" fmla="#ppt_y-sin(pi*$)/81">
                                          <p:val>
                                            <p:fltVal val="0"/>
                                          </p:val>
                                        </p:tav>
                                        <p:tav tm="100000">
                                          <p:val>
                                            <p:fltVal val="1"/>
                                          </p:val>
                                        </p:tav>
                                      </p:tavLst>
                                    </p:anim>
                                    <p:animScale>
                                      <p:cBhvr>
                                        <p:cTn id="150" dur="26">
                                          <p:stCondLst>
                                            <p:cond delay="650"/>
                                          </p:stCondLst>
                                        </p:cTn>
                                        <p:tgtEl>
                                          <p:spTgt spid="4100"/>
                                        </p:tgtEl>
                                      </p:cBhvr>
                                      <p:to x="100000" y="60000"/>
                                    </p:animScale>
                                    <p:animScale>
                                      <p:cBhvr>
                                        <p:cTn id="151" dur="166" decel="50000">
                                          <p:stCondLst>
                                            <p:cond delay="676"/>
                                          </p:stCondLst>
                                        </p:cTn>
                                        <p:tgtEl>
                                          <p:spTgt spid="4100"/>
                                        </p:tgtEl>
                                      </p:cBhvr>
                                      <p:to x="100000" y="100000"/>
                                    </p:animScale>
                                    <p:animScale>
                                      <p:cBhvr>
                                        <p:cTn id="152" dur="26">
                                          <p:stCondLst>
                                            <p:cond delay="1312"/>
                                          </p:stCondLst>
                                        </p:cTn>
                                        <p:tgtEl>
                                          <p:spTgt spid="4100"/>
                                        </p:tgtEl>
                                      </p:cBhvr>
                                      <p:to x="100000" y="80000"/>
                                    </p:animScale>
                                    <p:animScale>
                                      <p:cBhvr>
                                        <p:cTn id="153" dur="166" decel="50000">
                                          <p:stCondLst>
                                            <p:cond delay="1338"/>
                                          </p:stCondLst>
                                        </p:cTn>
                                        <p:tgtEl>
                                          <p:spTgt spid="4100"/>
                                        </p:tgtEl>
                                      </p:cBhvr>
                                      <p:to x="100000" y="100000"/>
                                    </p:animScale>
                                    <p:animScale>
                                      <p:cBhvr>
                                        <p:cTn id="154" dur="26">
                                          <p:stCondLst>
                                            <p:cond delay="1642"/>
                                          </p:stCondLst>
                                        </p:cTn>
                                        <p:tgtEl>
                                          <p:spTgt spid="4100"/>
                                        </p:tgtEl>
                                      </p:cBhvr>
                                      <p:to x="100000" y="90000"/>
                                    </p:animScale>
                                    <p:animScale>
                                      <p:cBhvr>
                                        <p:cTn id="155" dur="166" decel="50000">
                                          <p:stCondLst>
                                            <p:cond delay="1668"/>
                                          </p:stCondLst>
                                        </p:cTn>
                                        <p:tgtEl>
                                          <p:spTgt spid="4100"/>
                                        </p:tgtEl>
                                      </p:cBhvr>
                                      <p:to x="100000" y="100000"/>
                                    </p:animScale>
                                    <p:animScale>
                                      <p:cBhvr>
                                        <p:cTn id="156" dur="26">
                                          <p:stCondLst>
                                            <p:cond delay="1808"/>
                                          </p:stCondLst>
                                        </p:cTn>
                                        <p:tgtEl>
                                          <p:spTgt spid="4100"/>
                                        </p:tgtEl>
                                      </p:cBhvr>
                                      <p:to x="100000" y="95000"/>
                                    </p:animScale>
                                    <p:animScale>
                                      <p:cBhvr>
                                        <p:cTn id="157" dur="166" decel="50000">
                                          <p:stCondLst>
                                            <p:cond delay="1834"/>
                                          </p:stCondLst>
                                        </p:cTn>
                                        <p:tgtEl>
                                          <p:spTgt spid="4100"/>
                                        </p:tgtEl>
                                      </p:cBhvr>
                                      <p:to x="100000" y="100000"/>
                                    </p:animScale>
                                  </p:childTnLst>
                                </p:cTn>
                              </p:par>
                              <p:par>
                                <p:cTn id="158" presetID="26" presetClass="entr" presetSubtype="0" fill="hold" grpId="0" nodeType="withEffect">
                                  <p:stCondLst>
                                    <p:cond delay="0"/>
                                  </p:stCondLst>
                                  <p:iterate type="wd">
                                    <p:tmPct val="0"/>
                                  </p:iterate>
                                  <p:childTnLst>
                                    <p:set>
                                      <p:cBhvr>
                                        <p:cTn id="159" dur="1" fill="hold">
                                          <p:stCondLst>
                                            <p:cond delay="0"/>
                                          </p:stCondLst>
                                        </p:cTn>
                                        <p:tgtEl>
                                          <p:spTgt spid="13"/>
                                        </p:tgtEl>
                                        <p:attrNameLst>
                                          <p:attrName>style.visibility</p:attrName>
                                        </p:attrNameLst>
                                      </p:cBhvr>
                                      <p:to>
                                        <p:strVal val="visible"/>
                                      </p:to>
                                    </p:set>
                                    <p:animEffect transition="in" filter="wipe(down)">
                                      <p:cBhvr>
                                        <p:cTn id="160" dur="580">
                                          <p:stCondLst>
                                            <p:cond delay="0"/>
                                          </p:stCondLst>
                                        </p:cTn>
                                        <p:tgtEl>
                                          <p:spTgt spid="13"/>
                                        </p:tgtEl>
                                      </p:cBhvr>
                                    </p:animEffect>
                                    <p:anim calcmode="lin" valueType="num">
                                      <p:cBhvr>
                                        <p:cTn id="161"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66" dur="26">
                                          <p:stCondLst>
                                            <p:cond delay="650"/>
                                          </p:stCondLst>
                                        </p:cTn>
                                        <p:tgtEl>
                                          <p:spTgt spid="13"/>
                                        </p:tgtEl>
                                      </p:cBhvr>
                                      <p:to x="100000" y="60000"/>
                                    </p:animScale>
                                    <p:animScale>
                                      <p:cBhvr>
                                        <p:cTn id="167" dur="166" decel="50000">
                                          <p:stCondLst>
                                            <p:cond delay="676"/>
                                          </p:stCondLst>
                                        </p:cTn>
                                        <p:tgtEl>
                                          <p:spTgt spid="13"/>
                                        </p:tgtEl>
                                      </p:cBhvr>
                                      <p:to x="100000" y="100000"/>
                                    </p:animScale>
                                    <p:animScale>
                                      <p:cBhvr>
                                        <p:cTn id="168" dur="26">
                                          <p:stCondLst>
                                            <p:cond delay="1312"/>
                                          </p:stCondLst>
                                        </p:cTn>
                                        <p:tgtEl>
                                          <p:spTgt spid="13"/>
                                        </p:tgtEl>
                                      </p:cBhvr>
                                      <p:to x="100000" y="80000"/>
                                    </p:animScale>
                                    <p:animScale>
                                      <p:cBhvr>
                                        <p:cTn id="169" dur="166" decel="50000">
                                          <p:stCondLst>
                                            <p:cond delay="1338"/>
                                          </p:stCondLst>
                                        </p:cTn>
                                        <p:tgtEl>
                                          <p:spTgt spid="13"/>
                                        </p:tgtEl>
                                      </p:cBhvr>
                                      <p:to x="100000" y="100000"/>
                                    </p:animScale>
                                    <p:animScale>
                                      <p:cBhvr>
                                        <p:cTn id="170" dur="26">
                                          <p:stCondLst>
                                            <p:cond delay="1642"/>
                                          </p:stCondLst>
                                        </p:cTn>
                                        <p:tgtEl>
                                          <p:spTgt spid="13"/>
                                        </p:tgtEl>
                                      </p:cBhvr>
                                      <p:to x="100000" y="90000"/>
                                    </p:animScale>
                                    <p:animScale>
                                      <p:cBhvr>
                                        <p:cTn id="171" dur="166" decel="50000">
                                          <p:stCondLst>
                                            <p:cond delay="1668"/>
                                          </p:stCondLst>
                                        </p:cTn>
                                        <p:tgtEl>
                                          <p:spTgt spid="13"/>
                                        </p:tgtEl>
                                      </p:cBhvr>
                                      <p:to x="100000" y="100000"/>
                                    </p:animScale>
                                    <p:animScale>
                                      <p:cBhvr>
                                        <p:cTn id="172" dur="26">
                                          <p:stCondLst>
                                            <p:cond delay="1808"/>
                                          </p:stCondLst>
                                        </p:cTn>
                                        <p:tgtEl>
                                          <p:spTgt spid="13"/>
                                        </p:tgtEl>
                                      </p:cBhvr>
                                      <p:to x="100000" y="95000"/>
                                    </p:animScale>
                                    <p:animScale>
                                      <p:cBhvr>
                                        <p:cTn id="173" dur="166" decel="50000">
                                          <p:stCondLst>
                                            <p:cond delay="1834"/>
                                          </p:stCondLst>
                                        </p:cTn>
                                        <p:tgtEl>
                                          <p:spTgt spid="13"/>
                                        </p:tgtEl>
                                      </p:cBhvr>
                                      <p:to x="100000" y="100000"/>
                                    </p:animScale>
                                  </p:childTnLst>
                                </p:cTn>
                              </p:par>
                              <p:par>
                                <p:cTn id="174" presetID="26" presetClass="entr" presetSubtype="0" fill="hold" grpId="0" nodeType="withEffect">
                                  <p:stCondLst>
                                    <p:cond delay="0"/>
                                  </p:stCondLst>
                                  <p:iterate type="wd">
                                    <p:tmPct val="0"/>
                                  </p:iterate>
                                  <p:childTnLst>
                                    <p:set>
                                      <p:cBhvr>
                                        <p:cTn id="175" dur="1" fill="hold">
                                          <p:stCondLst>
                                            <p:cond delay="0"/>
                                          </p:stCondLst>
                                        </p:cTn>
                                        <p:tgtEl>
                                          <p:spTgt spid="14"/>
                                        </p:tgtEl>
                                        <p:attrNameLst>
                                          <p:attrName>style.visibility</p:attrName>
                                        </p:attrNameLst>
                                      </p:cBhvr>
                                      <p:to>
                                        <p:strVal val="visible"/>
                                      </p:to>
                                    </p:set>
                                    <p:animEffect transition="in" filter="wipe(down)">
                                      <p:cBhvr>
                                        <p:cTn id="176" dur="580">
                                          <p:stCondLst>
                                            <p:cond delay="0"/>
                                          </p:stCondLst>
                                        </p:cTn>
                                        <p:tgtEl>
                                          <p:spTgt spid="14"/>
                                        </p:tgtEl>
                                      </p:cBhvr>
                                    </p:animEffect>
                                    <p:anim calcmode="lin" valueType="num">
                                      <p:cBhvr>
                                        <p:cTn id="177"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78"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79"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80"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81"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82" dur="26">
                                          <p:stCondLst>
                                            <p:cond delay="650"/>
                                          </p:stCondLst>
                                        </p:cTn>
                                        <p:tgtEl>
                                          <p:spTgt spid="14"/>
                                        </p:tgtEl>
                                      </p:cBhvr>
                                      <p:to x="100000" y="60000"/>
                                    </p:animScale>
                                    <p:animScale>
                                      <p:cBhvr>
                                        <p:cTn id="183" dur="166" decel="50000">
                                          <p:stCondLst>
                                            <p:cond delay="676"/>
                                          </p:stCondLst>
                                        </p:cTn>
                                        <p:tgtEl>
                                          <p:spTgt spid="14"/>
                                        </p:tgtEl>
                                      </p:cBhvr>
                                      <p:to x="100000" y="100000"/>
                                    </p:animScale>
                                    <p:animScale>
                                      <p:cBhvr>
                                        <p:cTn id="184" dur="26">
                                          <p:stCondLst>
                                            <p:cond delay="1312"/>
                                          </p:stCondLst>
                                        </p:cTn>
                                        <p:tgtEl>
                                          <p:spTgt spid="14"/>
                                        </p:tgtEl>
                                      </p:cBhvr>
                                      <p:to x="100000" y="80000"/>
                                    </p:animScale>
                                    <p:animScale>
                                      <p:cBhvr>
                                        <p:cTn id="185" dur="166" decel="50000">
                                          <p:stCondLst>
                                            <p:cond delay="1338"/>
                                          </p:stCondLst>
                                        </p:cTn>
                                        <p:tgtEl>
                                          <p:spTgt spid="14"/>
                                        </p:tgtEl>
                                      </p:cBhvr>
                                      <p:to x="100000" y="100000"/>
                                    </p:animScale>
                                    <p:animScale>
                                      <p:cBhvr>
                                        <p:cTn id="186" dur="26">
                                          <p:stCondLst>
                                            <p:cond delay="1642"/>
                                          </p:stCondLst>
                                        </p:cTn>
                                        <p:tgtEl>
                                          <p:spTgt spid="14"/>
                                        </p:tgtEl>
                                      </p:cBhvr>
                                      <p:to x="100000" y="90000"/>
                                    </p:animScale>
                                    <p:animScale>
                                      <p:cBhvr>
                                        <p:cTn id="187" dur="166" decel="50000">
                                          <p:stCondLst>
                                            <p:cond delay="1668"/>
                                          </p:stCondLst>
                                        </p:cTn>
                                        <p:tgtEl>
                                          <p:spTgt spid="14"/>
                                        </p:tgtEl>
                                      </p:cBhvr>
                                      <p:to x="100000" y="100000"/>
                                    </p:animScale>
                                    <p:animScale>
                                      <p:cBhvr>
                                        <p:cTn id="188" dur="26">
                                          <p:stCondLst>
                                            <p:cond delay="1808"/>
                                          </p:stCondLst>
                                        </p:cTn>
                                        <p:tgtEl>
                                          <p:spTgt spid="14"/>
                                        </p:tgtEl>
                                      </p:cBhvr>
                                      <p:to x="100000" y="95000"/>
                                    </p:animScale>
                                    <p:animScale>
                                      <p:cBhvr>
                                        <p:cTn id="189" dur="166" decel="50000">
                                          <p:stCondLst>
                                            <p:cond delay="1834"/>
                                          </p:stCondLst>
                                        </p:cTn>
                                        <p:tgtEl>
                                          <p:spTgt spid="14"/>
                                        </p:tgtEl>
                                      </p:cBhvr>
                                      <p:to x="100000" y="100000"/>
                                    </p:animScale>
                                  </p:childTnLst>
                                </p:cTn>
                              </p:par>
                              <p:par>
                                <p:cTn id="190" presetID="26" presetClass="entr" presetSubtype="0" fill="hold" grpId="0" nodeType="withEffect">
                                  <p:stCondLst>
                                    <p:cond delay="0"/>
                                  </p:stCondLst>
                                  <p:iterate type="wd">
                                    <p:tmPct val="10000"/>
                                  </p:iterate>
                                  <p:childTnLst>
                                    <p:set>
                                      <p:cBhvr>
                                        <p:cTn id="191" dur="1" fill="hold">
                                          <p:stCondLst>
                                            <p:cond delay="0"/>
                                          </p:stCondLst>
                                        </p:cTn>
                                        <p:tgtEl>
                                          <p:spTgt spid="8"/>
                                        </p:tgtEl>
                                        <p:attrNameLst>
                                          <p:attrName>style.visibility</p:attrName>
                                        </p:attrNameLst>
                                      </p:cBhvr>
                                      <p:to>
                                        <p:strVal val="visible"/>
                                      </p:to>
                                    </p:set>
                                    <p:animEffect transition="in" filter="wipe(down)">
                                      <p:cBhvr>
                                        <p:cTn id="192" dur="290">
                                          <p:stCondLst>
                                            <p:cond delay="0"/>
                                          </p:stCondLst>
                                        </p:cTn>
                                        <p:tgtEl>
                                          <p:spTgt spid="8"/>
                                        </p:tgtEl>
                                      </p:cBhvr>
                                    </p:animEffect>
                                    <p:anim calcmode="lin" valueType="num">
                                      <p:cBhvr>
                                        <p:cTn id="193" dur="911"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94" dur="332"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95" dur="332" tmFilter="0, 0; 0.125,0.2665; 0.25,0.4; 0.375,0.465; 0.5,0.5;  0.625,0.535; 0.75,0.6; 0.875,0.7335; 1,1">
                                          <p:stCondLst>
                                            <p:cond delay="332"/>
                                          </p:stCondLst>
                                        </p:cTn>
                                        <p:tgtEl>
                                          <p:spTgt spid="8"/>
                                        </p:tgtEl>
                                        <p:attrNameLst>
                                          <p:attrName>ppt_y</p:attrName>
                                        </p:attrNameLst>
                                      </p:cBhvr>
                                      <p:tavLst>
                                        <p:tav tm="0" fmla="#ppt_y-sin(pi*$)/9">
                                          <p:val>
                                            <p:fltVal val="0"/>
                                          </p:val>
                                        </p:tav>
                                        <p:tav tm="100000">
                                          <p:val>
                                            <p:fltVal val="1"/>
                                          </p:val>
                                        </p:tav>
                                      </p:tavLst>
                                    </p:anim>
                                    <p:anim calcmode="lin" valueType="num">
                                      <p:cBhvr>
                                        <p:cTn id="196" dur="166" tmFilter="0, 0; 0.125,0.2665; 0.25,0.4; 0.375,0.465; 0.5,0.5;  0.625,0.535; 0.75,0.6; 0.875,0.7335; 1,1">
                                          <p:stCondLst>
                                            <p:cond delay="662"/>
                                          </p:stCondLst>
                                        </p:cTn>
                                        <p:tgtEl>
                                          <p:spTgt spid="8"/>
                                        </p:tgtEl>
                                        <p:attrNameLst>
                                          <p:attrName>ppt_y</p:attrName>
                                        </p:attrNameLst>
                                      </p:cBhvr>
                                      <p:tavLst>
                                        <p:tav tm="0" fmla="#ppt_y-sin(pi*$)/27">
                                          <p:val>
                                            <p:fltVal val="0"/>
                                          </p:val>
                                        </p:tav>
                                        <p:tav tm="100000">
                                          <p:val>
                                            <p:fltVal val="1"/>
                                          </p:val>
                                        </p:tav>
                                      </p:tavLst>
                                    </p:anim>
                                    <p:anim calcmode="lin" valueType="num">
                                      <p:cBhvr>
                                        <p:cTn id="197" dur="82" tmFilter="0, 0; 0.125,0.2665; 0.25,0.4; 0.375,0.465; 0.5,0.5;  0.625,0.535; 0.75,0.6; 0.875,0.7335; 1,1">
                                          <p:stCondLst>
                                            <p:cond delay="828"/>
                                          </p:stCondLst>
                                        </p:cTn>
                                        <p:tgtEl>
                                          <p:spTgt spid="8"/>
                                        </p:tgtEl>
                                        <p:attrNameLst>
                                          <p:attrName>ppt_y</p:attrName>
                                        </p:attrNameLst>
                                      </p:cBhvr>
                                      <p:tavLst>
                                        <p:tav tm="0" fmla="#ppt_y-sin(pi*$)/81">
                                          <p:val>
                                            <p:fltVal val="0"/>
                                          </p:val>
                                        </p:tav>
                                        <p:tav tm="100000">
                                          <p:val>
                                            <p:fltVal val="1"/>
                                          </p:val>
                                        </p:tav>
                                      </p:tavLst>
                                    </p:anim>
                                    <p:animScale>
                                      <p:cBhvr>
                                        <p:cTn id="198" dur="13">
                                          <p:stCondLst>
                                            <p:cond delay="325"/>
                                          </p:stCondLst>
                                        </p:cTn>
                                        <p:tgtEl>
                                          <p:spTgt spid="8"/>
                                        </p:tgtEl>
                                      </p:cBhvr>
                                      <p:to x="100000" y="60000"/>
                                    </p:animScale>
                                    <p:animScale>
                                      <p:cBhvr>
                                        <p:cTn id="199" dur="83" decel="50000">
                                          <p:stCondLst>
                                            <p:cond delay="338"/>
                                          </p:stCondLst>
                                        </p:cTn>
                                        <p:tgtEl>
                                          <p:spTgt spid="8"/>
                                        </p:tgtEl>
                                      </p:cBhvr>
                                      <p:to x="100000" y="100000"/>
                                    </p:animScale>
                                    <p:animScale>
                                      <p:cBhvr>
                                        <p:cTn id="200" dur="13">
                                          <p:stCondLst>
                                            <p:cond delay="656"/>
                                          </p:stCondLst>
                                        </p:cTn>
                                        <p:tgtEl>
                                          <p:spTgt spid="8"/>
                                        </p:tgtEl>
                                      </p:cBhvr>
                                      <p:to x="100000" y="80000"/>
                                    </p:animScale>
                                    <p:animScale>
                                      <p:cBhvr>
                                        <p:cTn id="201" dur="83" decel="50000">
                                          <p:stCondLst>
                                            <p:cond delay="669"/>
                                          </p:stCondLst>
                                        </p:cTn>
                                        <p:tgtEl>
                                          <p:spTgt spid="8"/>
                                        </p:tgtEl>
                                      </p:cBhvr>
                                      <p:to x="100000" y="100000"/>
                                    </p:animScale>
                                    <p:animScale>
                                      <p:cBhvr>
                                        <p:cTn id="202" dur="13">
                                          <p:stCondLst>
                                            <p:cond delay="821"/>
                                          </p:stCondLst>
                                        </p:cTn>
                                        <p:tgtEl>
                                          <p:spTgt spid="8"/>
                                        </p:tgtEl>
                                      </p:cBhvr>
                                      <p:to x="100000" y="90000"/>
                                    </p:animScale>
                                    <p:animScale>
                                      <p:cBhvr>
                                        <p:cTn id="203" dur="83" decel="50000">
                                          <p:stCondLst>
                                            <p:cond delay="834"/>
                                          </p:stCondLst>
                                        </p:cTn>
                                        <p:tgtEl>
                                          <p:spTgt spid="8"/>
                                        </p:tgtEl>
                                      </p:cBhvr>
                                      <p:to x="100000" y="100000"/>
                                    </p:animScale>
                                    <p:animScale>
                                      <p:cBhvr>
                                        <p:cTn id="204" dur="13">
                                          <p:stCondLst>
                                            <p:cond delay="904"/>
                                          </p:stCondLst>
                                        </p:cTn>
                                        <p:tgtEl>
                                          <p:spTgt spid="8"/>
                                        </p:tgtEl>
                                      </p:cBhvr>
                                      <p:to x="100000" y="95000"/>
                                    </p:animScale>
                                    <p:animScale>
                                      <p:cBhvr>
                                        <p:cTn id="205" dur="83" decel="50000">
                                          <p:stCondLst>
                                            <p:cond delay="917"/>
                                          </p:stCondLst>
                                        </p:cTn>
                                        <p:tgtEl>
                                          <p:spTgt spid="8"/>
                                        </p:tgtEl>
                                      </p:cBhvr>
                                      <p:to x="100000" y="100000"/>
                                    </p:animScale>
                                  </p:childTnLst>
                                </p:cTn>
                              </p:par>
                            </p:childTnLst>
                          </p:cTn>
                        </p:par>
                      </p:childTnLst>
                    </p:cTn>
                  </p:par>
                  <p:par>
                    <p:cTn id="206" fill="hold">
                      <p:stCondLst>
                        <p:cond delay="indefinite"/>
                      </p:stCondLst>
                      <p:childTnLst>
                        <p:par>
                          <p:cTn id="207" fill="hold">
                            <p:stCondLst>
                              <p:cond delay="0"/>
                            </p:stCondLst>
                            <p:childTnLst>
                              <p:par>
                                <p:cTn id="208" presetID="26" presetClass="entr" presetSubtype="0" fill="hold" grpId="0" nodeType="clickEffect">
                                  <p:stCondLst>
                                    <p:cond delay="0"/>
                                  </p:stCondLst>
                                  <p:iterate type="wd">
                                    <p:tmPct val="0"/>
                                  </p:iterate>
                                  <p:childTnLst>
                                    <p:set>
                                      <p:cBhvr>
                                        <p:cTn id="209" dur="1" fill="hold">
                                          <p:stCondLst>
                                            <p:cond delay="0"/>
                                          </p:stCondLst>
                                        </p:cTn>
                                        <p:tgtEl>
                                          <p:spTgt spid="17"/>
                                        </p:tgtEl>
                                        <p:attrNameLst>
                                          <p:attrName>style.visibility</p:attrName>
                                        </p:attrNameLst>
                                      </p:cBhvr>
                                      <p:to>
                                        <p:strVal val="visible"/>
                                      </p:to>
                                    </p:set>
                                    <p:animEffect transition="in" filter="wipe(down)">
                                      <p:cBhvr>
                                        <p:cTn id="210" dur="580">
                                          <p:stCondLst>
                                            <p:cond delay="0"/>
                                          </p:stCondLst>
                                        </p:cTn>
                                        <p:tgtEl>
                                          <p:spTgt spid="17"/>
                                        </p:tgtEl>
                                      </p:cBhvr>
                                    </p:animEffect>
                                    <p:anim calcmode="lin" valueType="num">
                                      <p:cBhvr>
                                        <p:cTn id="211"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12"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13"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4"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15"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16" dur="26">
                                          <p:stCondLst>
                                            <p:cond delay="650"/>
                                          </p:stCondLst>
                                        </p:cTn>
                                        <p:tgtEl>
                                          <p:spTgt spid="17"/>
                                        </p:tgtEl>
                                      </p:cBhvr>
                                      <p:to x="100000" y="60000"/>
                                    </p:animScale>
                                    <p:animScale>
                                      <p:cBhvr>
                                        <p:cTn id="217" dur="166" decel="50000">
                                          <p:stCondLst>
                                            <p:cond delay="676"/>
                                          </p:stCondLst>
                                        </p:cTn>
                                        <p:tgtEl>
                                          <p:spTgt spid="17"/>
                                        </p:tgtEl>
                                      </p:cBhvr>
                                      <p:to x="100000" y="100000"/>
                                    </p:animScale>
                                    <p:animScale>
                                      <p:cBhvr>
                                        <p:cTn id="218" dur="26">
                                          <p:stCondLst>
                                            <p:cond delay="1312"/>
                                          </p:stCondLst>
                                        </p:cTn>
                                        <p:tgtEl>
                                          <p:spTgt spid="17"/>
                                        </p:tgtEl>
                                      </p:cBhvr>
                                      <p:to x="100000" y="80000"/>
                                    </p:animScale>
                                    <p:animScale>
                                      <p:cBhvr>
                                        <p:cTn id="219" dur="166" decel="50000">
                                          <p:stCondLst>
                                            <p:cond delay="1338"/>
                                          </p:stCondLst>
                                        </p:cTn>
                                        <p:tgtEl>
                                          <p:spTgt spid="17"/>
                                        </p:tgtEl>
                                      </p:cBhvr>
                                      <p:to x="100000" y="100000"/>
                                    </p:animScale>
                                    <p:animScale>
                                      <p:cBhvr>
                                        <p:cTn id="220" dur="26">
                                          <p:stCondLst>
                                            <p:cond delay="1642"/>
                                          </p:stCondLst>
                                        </p:cTn>
                                        <p:tgtEl>
                                          <p:spTgt spid="17"/>
                                        </p:tgtEl>
                                      </p:cBhvr>
                                      <p:to x="100000" y="90000"/>
                                    </p:animScale>
                                    <p:animScale>
                                      <p:cBhvr>
                                        <p:cTn id="221" dur="166" decel="50000">
                                          <p:stCondLst>
                                            <p:cond delay="1668"/>
                                          </p:stCondLst>
                                        </p:cTn>
                                        <p:tgtEl>
                                          <p:spTgt spid="17"/>
                                        </p:tgtEl>
                                      </p:cBhvr>
                                      <p:to x="100000" y="100000"/>
                                    </p:animScale>
                                    <p:animScale>
                                      <p:cBhvr>
                                        <p:cTn id="222" dur="26">
                                          <p:stCondLst>
                                            <p:cond delay="1808"/>
                                          </p:stCondLst>
                                        </p:cTn>
                                        <p:tgtEl>
                                          <p:spTgt spid="17"/>
                                        </p:tgtEl>
                                      </p:cBhvr>
                                      <p:to x="100000" y="95000"/>
                                    </p:animScale>
                                    <p:animScale>
                                      <p:cBhvr>
                                        <p:cTn id="223" dur="166" decel="50000">
                                          <p:stCondLst>
                                            <p:cond delay="1834"/>
                                          </p:stCondLst>
                                        </p:cTn>
                                        <p:tgtEl>
                                          <p:spTgt spid="17"/>
                                        </p:tgtEl>
                                      </p:cBhvr>
                                      <p:to x="100000" y="100000"/>
                                    </p:animScale>
                                  </p:childTnLst>
                                </p:cTn>
                              </p:par>
                              <p:par>
                                <p:cTn id="224" presetID="26" presetClass="entr" presetSubtype="0" fill="hold" grpId="0" nodeType="withEffect">
                                  <p:stCondLst>
                                    <p:cond delay="0"/>
                                  </p:stCondLst>
                                  <p:iterate type="wd">
                                    <p:tmPct val="0"/>
                                  </p:iterate>
                                  <p:childTnLst>
                                    <p:set>
                                      <p:cBhvr>
                                        <p:cTn id="225" dur="1" fill="hold">
                                          <p:stCondLst>
                                            <p:cond delay="0"/>
                                          </p:stCondLst>
                                        </p:cTn>
                                        <p:tgtEl>
                                          <p:spTgt spid="18"/>
                                        </p:tgtEl>
                                        <p:attrNameLst>
                                          <p:attrName>style.visibility</p:attrName>
                                        </p:attrNameLst>
                                      </p:cBhvr>
                                      <p:to>
                                        <p:strVal val="visible"/>
                                      </p:to>
                                    </p:set>
                                    <p:animEffect transition="in" filter="wipe(down)">
                                      <p:cBhvr>
                                        <p:cTn id="226" dur="580">
                                          <p:stCondLst>
                                            <p:cond delay="0"/>
                                          </p:stCondLst>
                                        </p:cTn>
                                        <p:tgtEl>
                                          <p:spTgt spid="18"/>
                                        </p:tgtEl>
                                      </p:cBhvr>
                                    </p:animEffect>
                                    <p:anim calcmode="lin" valueType="num">
                                      <p:cBhvr>
                                        <p:cTn id="22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2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2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3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3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232" dur="26">
                                          <p:stCondLst>
                                            <p:cond delay="650"/>
                                          </p:stCondLst>
                                        </p:cTn>
                                        <p:tgtEl>
                                          <p:spTgt spid="18"/>
                                        </p:tgtEl>
                                      </p:cBhvr>
                                      <p:to x="100000" y="60000"/>
                                    </p:animScale>
                                    <p:animScale>
                                      <p:cBhvr>
                                        <p:cTn id="233" dur="166" decel="50000">
                                          <p:stCondLst>
                                            <p:cond delay="676"/>
                                          </p:stCondLst>
                                        </p:cTn>
                                        <p:tgtEl>
                                          <p:spTgt spid="18"/>
                                        </p:tgtEl>
                                      </p:cBhvr>
                                      <p:to x="100000" y="100000"/>
                                    </p:animScale>
                                    <p:animScale>
                                      <p:cBhvr>
                                        <p:cTn id="234" dur="26">
                                          <p:stCondLst>
                                            <p:cond delay="1312"/>
                                          </p:stCondLst>
                                        </p:cTn>
                                        <p:tgtEl>
                                          <p:spTgt spid="18"/>
                                        </p:tgtEl>
                                      </p:cBhvr>
                                      <p:to x="100000" y="80000"/>
                                    </p:animScale>
                                    <p:animScale>
                                      <p:cBhvr>
                                        <p:cTn id="235" dur="166" decel="50000">
                                          <p:stCondLst>
                                            <p:cond delay="1338"/>
                                          </p:stCondLst>
                                        </p:cTn>
                                        <p:tgtEl>
                                          <p:spTgt spid="18"/>
                                        </p:tgtEl>
                                      </p:cBhvr>
                                      <p:to x="100000" y="100000"/>
                                    </p:animScale>
                                    <p:animScale>
                                      <p:cBhvr>
                                        <p:cTn id="236" dur="26">
                                          <p:stCondLst>
                                            <p:cond delay="1642"/>
                                          </p:stCondLst>
                                        </p:cTn>
                                        <p:tgtEl>
                                          <p:spTgt spid="18"/>
                                        </p:tgtEl>
                                      </p:cBhvr>
                                      <p:to x="100000" y="90000"/>
                                    </p:animScale>
                                    <p:animScale>
                                      <p:cBhvr>
                                        <p:cTn id="237" dur="166" decel="50000">
                                          <p:stCondLst>
                                            <p:cond delay="1668"/>
                                          </p:stCondLst>
                                        </p:cTn>
                                        <p:tgtEl>
                                          <p:spTgt spid="18"/>
                                        </p:tgtEl>
                                      </p:cBhvr>
                                      <p:to x="100000" y="100000"/>
                                    </p:animScale>
                                    <p:animScale>
                                      <p:cBhvr>
                                        <p:cTn id="238" dur="26">
                                          <p:stCondLst>
                                            <p:cond delay="1808"/>
                                          </p:stCondLst>
                                        </p:cTn>
                                        <p:tgtEl>
                                          <p:spTgt spid="18"/>
                                        </p:tgtEl>
                                      </p:cBhvr>
                                      <p:to x="100000" y="95000"/>
                                    </p:animScale>
                                    <p:animScale>
                                      <p:cBhvr>
                                        <p:cTn id="239" dur="166" decel="50000">
                                          <p:stCondLst>
                                            <p:cond delay="1834"/>
                                          </p:stCondLst>
                                        </p:cTn>
                                        <p:tgtEl>
                                          <p:spTgt spid="18"/>
                                        </p:tgtEl>
                                      </p:cBhvr>
                                      <p:to x="100000" y="100000"/>
                                    </p:animScale>
                                  </p:childTnLst>
                                </p:cTn>
                              </p:par>
                              <p:par>
                                <p:cTn id="240" presetID="26" presetClass="entr" presetSubtype="0" fill="hold" nodeType="withEffect">
                                  <p:stCondLst>
                                    <p:cond delay="0"/>
                                  </p:stCondLst>
                                  <p:iterate type="wd">
                                    <p:tmPct val="0"/>
                                  </p:iterate>
                                  <p:childTnLst>
                                    <p:set>
                                      <p:cBhvr>
                                        <p:cTn id="241" dur="1" fill="hold">
                                          <p:stCondLst>
                                            <p:cond delay="0"/>
                                          </p:stCondLst>
                                        </p:cTn>
                                        <p:tgtEl>
                                          <p:spTgt spid="4098"/>
                                        </p:tgtEl>
                                        <p:attrNameLst>
                                          <p:attrName>style.visibility</p:attrName>
                                        </p:attrNameLst>
                                      </p:cBhvr>
                                      <p:to>
                                        <p:strVal val="visible"/>
                                      </p:to>
                                    </p:set>
                                    <p:animEffect transition="in" filter="wipe(down)">
                                      <p:cBhvr>
                                        <p:cTn id="242" dur="580">
                                          <p:stCondLst>
                                            <p:cond delay="0"/>
                                          </p:stCondLst>
                                        </p:cTn>
                                        <p:tgtEl>
                                          <p:spTgt spid="4098"/>
                                        </p:tgtEl>
                                      </p:cBhvr>
                                    </p:animEffect>
                                    <p:anim calcmode="lin" valueType="num">
                                      <p:cBhvr>
                                        <p:cTn id="243" dur="1822" tmFilter="0,0; 0.14,0.36; 0.43,0.73; 0.71,0.91; 1.0,1.0">
                                          <p:stCondLst>
                                            <p:cond delay="0"/>
                                          </p:stCondLst>
                                        </p:cTn>
                                        <p:tgtEl>
                                          <p:spTgt spid="4098"/>
                                        </p:tgtEl>
                                        <p:attrNameLst>
                                          <p:attrName>ppt_x</p:attrName>
                                        </p:attrNameLst>
                                      </p:cBhvr>
                                      <p:tavLst>
                                        <p:tav tm="0">
                                          <p:val>
                                            <p:strVal val="#ppt_x-0.25"/>
                                          </p:val>
                                        </p:tav>
                                        <p:tav tm="100000">
                                          <p:val>
                                            <p:strVal val="#ppt_x"/>
                                          </p:val>
                                        </p:tav>
                                      </p:tavLst>
                                    </p:anim>
                                    <p:anim calcmode="lin" valueType="num">
                                      <p:cBhvr>
                                        <p:cTn id="244" dur="664" tmFilter="0.0,0.0; 0.25,0.07; 0.50,0.2; 0.75,0.467; 1.0,1.0">
                                          <p:stCondLst>
                                            <p:cond delay="0"/>
                                          </p:stCondLst>
                                        </p:cTn>
                                        <p:tgtEl>
                                          <p:spTgt spid="4098"/>
                                        </p:tgtEl>
                                        <p:attrNameLst>
                                          <p:attrName>ppt_y</p:attrName>
                                        </p:attrNameLst>
                                      </p:cBhvr>
                                      <p:tavLst>
                                        <p:tav tm="0" fmla="#ppt_y-sin(pi*$)/3">
                                          <p:val>
                                            <p:fltVal val="0.5"/>
                                          </p:val>
                                        </p:tav>
                                        <p:tav tm="100000">
                                          <p:val>
                                            <p:fltVal val="1"/>
                                          </p:val>
                                        </p:tav>
                                      </p:tavLst>
                                    </p:anim>
                                    <p:anim calcmode="lin" valueType="num">
                                      <p:cBhvr>
                                        <p:cTn id="245" dur="664" tmFilter="0, 0; 0.125,0.2665; 0.25,0.4; 0.375,0.465; 0.5,0.5;  0.625,0.535; 0.75,0.6; 0.875,0.7335; 1,1">
                                          <p:stCondLst>
                                            <p:cond delay="664"/>
                                          </p:stCondLst>
                                        </p:cTn>
                                        <p:tgtEl>
                                          <p:spTgt spid="4098"/>
                                        </p:tgtEl>
                                        <p:attrNameLst>
                                          <p:attrName>ppt_y</p:attrName>
                                        </p:attrNameLst>
                                      </p:cBhvr>
                                      <p:tavLst>
                                        <p:tav tm="0" fmla="#ppt_y-sin(pi*$)/9">
                                          <p:val>
                                            <p:fltVal val="0"/>
                                          </p:val>
                                        </p:tav>
                                        <p:tav tm="100000">
                                          <p:val>
                                            <p:fltVal val="1"/>
                                          </p:val>
                                        </p:tav>
                                      </p:tavLst>
                                    </p:anim>
                                    <p:anim calcmode="lin" valueType="num">
                                      <p:cBhvr>
                                        <p:cTn id="246" dur="332" tmFilter="0, 0; 0.125,0.2665; 0.25,0.4; 0.375,0.465; 0.5,0.5;  0.625,0.535; 0.75,0.6; 0.875,0.7335; 1,1">
                                          <p:stCondLst>
                                            <p:cond delay="1324"/>
                                          </p:stCondLst>
                                        </p:cTn>
                                        <p:tgtEl>
                                          <p:spTgt spid="4098"/>
                                        </p:tgtEl>
                                        <p:attrNameLst>
                                          <p:attrName>ppt_y</p:attrName>
                                        </p:attrNameLst>
                                      </p:cBhvr>
                                      <p:tavLst>
                                        <p:tav tm="0" fmla="#ppt_y-sin(pi*$)/27">
                                          <p:val>
                                            <p:fltVal val="0"/>
                                          </p:val>
                                        </p:tav>
                                        <p:tav tm="100000">
                                          <p:val>
                                            <p:fltVal val="1"/>
                                          </p:val>
                                        </p:tav>
                                      </p:tavLst>
                                    </p:anim>
                                    <p:anim calcmode="lin" valueType="num">
                                      <p:cBhvr>
                                        <p:cTn id="247" dur="164" tmFilter="0, 0; 0.125,0.2665; 0.25,0.4; 0.375,0.465; 0.5,0.5;  0.625,0.535; 0.75,0.6; 0.875,0.7335; 1,1">
                                          <p:stCondLst>
                                            <p:cond delay="1656"/>
                                          </p:stCondLst>
                                        </p:cTn>
                                        <p:tgtEl>
                                          <p:spTgt spid="4098"/>
                                        </p:tgtEl>
                                        <p:attrNameLst>
                                          <p:attrName>ppt_y</p:attrName>
                                        </p:attrNameLst>
                                      </p:cBhvr>
                                      <p:tavLst>
                                        <p:tav tm="0" fmla="#ppt_y-sin(pi*$)/81">
                                          <p:val>
                                            <p:fltVal val="0"/>
                                          </p:val>
                                        </p:tav>
                                        <p:tav tm="100000">
                                          <p:val>
                                            <p:fltVal val="1"/>
                                          </p:val>
                                        </p:tav>
                                      </p:tavLst>
                                    </p:anim>
                                    <p:animScale>
                                      <p:cBhvr>
                                        <p:cTn id="248" dur="26">
                                          <p:stCondLst>
                                            <p:cond delay="650"/>
                                          </p:stCondLst>
                                        </p:cTn>
                                        <p:tgtEl>
                                          <p:spTgt spid="4098"/>
                                        </p:tgtEl>
                                      </p:cBhvr>
                                      <p:to x="100000" y="60000"/>
                                    </p:animScale>
                                    <p:animScale>
                                      <p:cBhvr>
                                        <p:cTn id="249" dur="166" decel="50000">
                                          <p:stCondLst>
                                            <p:cond delay="676"/>
                                          </p:stCondLst>
                                        </p:cTn>
                                        <p:tgtEl>
                                          <p:spTgt spid="4098"/>
                                        </p:tgtEl>
                                      </p:cBhvr>
                                      <p:to x="100000" y="100000"/>
                                    </p:animScale>
                                    <p:animScale>
                                      <p:cBhvr>
                                        <p:cTn id="250" dur="26">
                                          <p:stCondLst>
                                            <p:cond delay="1312"/>
                                          </p:stCondLst>
                                        </p:cTn>
                                        <p:tgtEl>
                                          <p:spTgt spid="4098"/>
                                        </p:tgtEl>
                                      </p:cBhvr>
                                      <p:to x="100000" y="80000"/>
                                    </p:animScale>
                                    <p:animScale>
                                      <p:cBhvr>
                                        <p:cTn id="251" dur="166" decel="50000">
                                          <p:stCondLst>
                                            <p:cond delay="1338"/>
                                          </p:stCondLst>
                                        </p:cTn>
                                        <p:tgtEl>
                                          <p:spTgt spid="4098"/>
                                        </p:tgtEl>
                                      </p:cBhvr>
                                      <p:to x="100000" y="100000"/>
                                    </p:animScale>
                                    <p:animScale>
                                      <p:cBhvr>
                                        <p:cTn id="252" dur="26">
                                          <p:stCondLst>
                                            <p:cond delay="1642"/>
                                          </p:stCondLst>
                                        </p:cTn>
                                        <p:tgtEl>
                                          <p:spTgt spid="4098"/>
                                        </p:tgtEl>
                                      </p:cBhvr>
                                      <p:to x="100000" y="90000"/>
                                    </p:animScale>
                                    <p:animScale>
                                      <p:cBhvr>
                                        <p:cTn id="253" dur="166" decel="50000">
                                          <p:stCondLst>
                                            <p:cond delay="1668"/>
                                          </p:stCondLst>
                                        </p:cTn>
                                        <p:tgtEl>
                                          <p:spTgt spid="4098"/>
                                        </p:tgtEl>
                                      </p:cBhvr>
                                      <p:to x="100000" y="100000"/>
                                    </p:animScale>
                                    <p:animScale>
                                      <p:cBhvr>
                                        <p:cTn id="254" dur="26">
                                          <p:stCondLst>
                                            <p:cond delay="1808"/>
                                          </p:stCondLst>
                                        </p:cTn>
                                        <p:tgtEl>
                                          <p:spTgt spid="4098"/>
                                        </p:tgtEl>
                                      </p:cBhvr>
                                      <p:to x="100000" y="95000"/>
                                    </p:animScale>
                                    <p:animScale>
                                      <p:cBhvr>
                                        <p:cTn id="255" dur="166" decel="50000">
                                          <p:stCondLst>
                                            <p:cond delay="1834"/>
                                          </p:stCondLst>
                                        </p:cTn>
                                        <p:tgtEl>
                                          <p:spTgt spid="4098"/>
                                        </p:tgtEl>
                                      </p:cBhvr>
                                      <p:to x="100000" y="100000"/>
                                    </p:animScale>
                                  </p:childTnLst>
                                </p:cTn>
                              </p:par>
                              <p:par>
                                <p:cTn id="256" presetID="26" presetClass="entr" presetSubtype="0" fill="hold" grpId="0" nodeType="withEffect">
                                  <p:stCondLst>
                                    <p:cond delay="0"/>
                                  </p:stCondLst>
                                  <p:iterate type="wd">
                                    <p:tmPct val="10000"/>
                                  </p:iterate>
                                  <p:childTnLst>
                                    <p:set>
                                      <p:cBhvr>
                                        <p:cTn id="257" dur="1" fill="hold">
                                          <p:stCondLst>
                                            <p:cond delay="0"/>
                                          </p:stCondLst>
                                        </p:cTn>
                                        <p:tgtEl>
                                          <p:spTgt spid="22"/>
                                        </p:tgtEl>
                                        <p:attrNameLst>
                                          <p:attrName>style.visibility</p:attrName>
                                        </p:attrNameLst>
                                      </p:cBhvr>
                                      <p:to>
                                        <p:strVal val="visible"/>
                                      </p:to>
                                    </p:set>
                                    <p:animEffect transition="in" filter="wipe(down)">
                                      <p:cBhvr>
                                        <p:cTn id="258" dur="290">
                                          <p:stCondLst>
                                            <p:cond delay="0"/>
                                          </p:stCondLst>
                                        </p:cTn>
                                        <p:tgtEl>
                                          <p:spTgt spid="22"/>
                                        </p:tgtEl>
                                      </p:cBhvr>
                                    </p:animEffect>
                                    <p:anim calcmode="lin" valueType="num">
                                      <p:cBhvr>
                                        <p:cTn id="259" dur="911"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60" dur="332"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61" dur="332" tmFilter="0, 0; 0.125,0.2665; 0.25,0.4; 0.375,0.465; 0.5,0.5;  0.625,0.535; 0.75,0.6; 0.875,0.7335; 1,1">
                                          <p:stCondLst>
                                            <p:cond delay="332"/>
                                          </p:stCondLst>
                                        </p:cTn>
                                        <p:tgtEl>
                                          <p:spTgt spid="22"/>
                                        </p:tgtEl>
                                        <p:attrNameLst>
                                          <p:attrName>ppt_y</p:attrName>
                                        </p:attrNameLst>
                                      </p:cBhvr>
                                      <p:tavLst>
                                        <p:tav tm="0" fmla="#ppt_y-sin(pi*$)/9">
                                          <p:val>
                                            <p:fltVal val="0"/>
                                          </p:val>
                                        </p:tav>
                                        <p:tav tm="100000">
                                          <p:val>
                                            <p:fltVal val="1"/>
                                          </p:val>
                                        </p:tav>
                                      </p:tavLst>
                                    </p:anim>
                                    <p:anim calcmode="lin" valueType="num">
                                      <p:cBhvr>
                                        <p:cTn id="262" dur="166" tmFilter="0, 0; 0.125,0.2665; 0.25,0.4; 0.375,0.465; 0.5,0.5;  0.625,0.535; 0.75,0.6; 0.875,0.7335; 1,1">
                                          <p:stCondLst>
                                            <p:cond delay="662"/>
                                          </p:stCondLst>
                                        </p:cTn>
                                        <p:tgtEl>
                                          <p:spTgt spid="22"/>
                                        </p:tgtEl>
                                        <p:attrNameLst>
                                          <p:attrName>ppt_y</p:attrName>
                                        </p:attrNameLst>
                                      </p:cBhvr>
                                      <p:tavLst>
                                        <p:tav tm="0" fmla="#ppt_y-sin(pi*$)/27">
                                          <p:val>
                                            <p:fltVal val="0"/>
                                          </p:val>
                                        </p:tav>
                                        <p:tav tm="100000">
                                          <p:val>
                                            <p:fltVal val="1"/>
                                          </p:val>
                                        </p:tav>
                                      </p:tavLst>
                                    </p:anim>
                                    <p:anim calcmode="lin" valueType="num">
                                      <p:cBhvr>
                                        <p:cTn id="263" dur="82" tmFilter="0, 0; 0.125,0.2665; 0.25,0.4; 0.375,0.465; 0.5,0.5;  0.625,0.535; 0.75,0.6; 0.875,0.7335; 1,1">
                                          <p:stCondLst>
                                            <p:cond delay="828"/>
                                          </p:stCondLst>
                                        </p:cTn>
                                        <p:tgtEl>
                                          <p:spTgt spid="22"/>
                                        </p:tgtEl>
                                        <p:attrNameLst>
                                          <p:attrName>ppt_y</p:attrName>
                                        </p:attrNameLst>
                                      </p:cBhvr>
                                      <p:tavLst>
                                        <p:tav tm="0" fmla="#ppt_y-sin(pi*$)/81">
                                          <p:val>
                                            <p:fltVal val="0"/>
                                          </p:val>
                                        </p:tav>
                                        <p:tav tm="100000">
                                          <p:val>
                                            <p:fltVal val="1"/>
                                          </p:val>
                                        </p:tav>
                                      </p:tavLst>
                                    </p:anim>
                                    <p:animScale>
                                      <p:cBhvr>
                                        <p:cTn id="264" dur="13">
                                          <p:stCondLst>
                                            <p:cond delay="325"/>
                                          </p:stCondLst>
                                        </p:cTn>
                                        <p:tgtEl>
                                          <p:spTgt spid="22"/>
                                        </p:tgtEl>
                                      </p:cBhvr>
                                      <p:to x="100000" y="60000"/>
                                    </p:animScale>
                                    <p:animScale>
                                      <p:cBhvr>
                                        <p:cTn id="265" dur="83" decel="50000">
                                          <p:stCondLst>
                                            <p:cond delay="338"/>
                                          </p:stCondLst>
                                        </p:cTn>
                                        <p:tgtEl>
                                          <p:spTgt spid="22"/>
                                        </p:tgtEl>
                                      </p:cBhvr>
                                      <p:to x="100000" y="100000"/>
                                    </p:animScale>
                                    <p:animScale>
                                      <p:cBhvr>
                                        <p:cTn id="266" dur="13">
                                          <p:stCondLst>
                                            <p:cond delay="656"/>
                                          </p:stCondLst>
                                        </p:cTn>
                                        <p:tgtEl>
                                          <p:spTgt spid="22"/>
                                        </p:tgtEl>
                                      </p:cBhvr>
                                      <p:to x="100000" y="80000"/>
                                    </p:animScale>
                                    <p:animScale>
                                      <p:cBhvr>
                                        <p:cTn id="267" dur="83" decel="50000">
                                          <p:stCondLst>
                                            <p:cond delay="669"/>
                                          </p:stCondLst>
                                        </p:cTn>
                                        <p:tgtEl>
                                          <p:spTgt spid="22"/>
                                        </p:tgtEl>
                                      </p:cBhvr>
                                      <p:to x="100000" y="100000"/>
                                    </p:animScale>
                                    <p:animScale>
                                      <p:cBhvr>
                                        <p:cTn id="268" dur="13">
                                          <p:stCondLst>
                                            <p:cond delay="821"/>
                                          </p:stCondLst>
                                        </p:cTn>
                                        <p:tgtEl>
                                          <p:spTgt spid="22"/>
                                        </p:tgtEl>
                                      </p:cBhvr>
                                      <p:to x="100000" y="90000"/>
                                    </p:animScale>
                                    <p:animScale>
                                      <p:cBhvr>
                                        <p:cTn id="269" dur="83" decel="50000">
                                          <p:stCondLst>
                                            <p:cond delay="834"/>
                                          </p:stCondLst>
                                        </p:cTn>
                                        <p:tgtEl>
                                          <p:spTgt spid="22"/>
                                        </p:tgtEl>
                                      </p:cBhvr>
                                      <p:to x="100000" y="100000"/>
                                    </p:animScale>
                                    <p:animScale>
                                      <p:cBhvr>
                                        <p:cTn id="270" dur="13">
                                          <p:stCondLst>
                                            <p:cond delay="904"/>
                                          </p:stCondLst>
                                        </p:cTn>
                                        <p:tgtEl>
                                          <p:spTgt spid="22"/>
                                        </p:tgtEl>
                                      </p:cBhvr>
                                      <p:to x="100000" y="95000"/>
                                    </p:animScale>
                                    <p:animScale>
                                      <p:cBhvr>
                                        <p:cTn id="271" dur="83" decel="50000">
                                          <p:stCondLst>
                                            <p:cond delay="917"/>
                                          </p:stCondLst>
                                        </p:cTn>
                                        <p:tgtEl>
                                          <p:spTgt spid="22"/>
                                        </p:tgtEl>
                                      </p:cBhvr>
                                      <p:to x="100000" y="100000"/>
                                    </p:animScale>
                                  </p:childTnLst>
                                </p:cTn>
                              </p:par>
                            </p:childTnLst>
                          </p:cTn>
                        </p:par>
                      </p:childTnLst>
                    </p:cTn>
                  </p:par>
                  <p:par>
                    <p:cTn id="272" fill="hold">
                      <p:stCondLst>
                        <p:cond delay="indefinite"/>
                      </p:stCondLst>
                      <p:childTnLst>
                        <p:par>
                          <p:cTn id="273" fill="hold">
                            <p:stCondLst>
                              <p:cond delay="0"/>
                            </p:stCondLst>
                            <p:childTnLst>
                              <p:par>
                                <p:cTn id="274" presetID="26" presetClass="entr" presetSubtype="0" fill="hold" grpId="0" nodeType="clickEffect">
                                  <p:stCondLst>
                                    <p:cond delay="0"/>
                                  </p:stCondLst>
                                  <p:iterate type="wd">
                                    <p:tmPct val="0"/>
                                  </p:iterate>
                                  <p:childTnLst>
                                    <p:set>
                                      <p:cBhvr>
                                        <p:cTn id="275" dur="1" fill="hold">
                                          <p:stCondLst>
                                            <p:cond delay="0"/>
                                          </p:stCondLst>
                                        </p:cTn>
                                        <p:tgtEl>
                                          <p:spTgt spid="23"/>
                                        </p:tgtEl>
                                        <p:attrNameLst>
                                          <p:attrName>style.visibility</p:attrName>
                                        </p:attrNameLst>
                                      </p:cBhvr>
                                      <p:to>
                                        <p:strVal val="visible"/>
                                      </p:to>
                                    </p:set>
                                    <p:animEffect transition="in" filter="wipe(down)">
                                      <p:cBhvr>
                                        <p:cTn id="276" dur="580">
                                          <p:stCondLst>
                                            <p:cond delay="0"/>
                                          </p:stCondLst>
                                        </p:cTn>
                                        <p:tgtEl>
                                          <p:spTgt spid="23"/>
                                        </p:tgtEl>
                                      </p:cBhvr>
                                    </p:animEffect>
                                    <p:anim calcmode="lin" valueType="num">
                                      <p:cBhvr>
                                        <p:cTn id="277"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278"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279"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280"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281"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282" dur="26">
                                          <p:stCondLst>
                                            <p:cond delay="650"/>
                                          </p:stCondLst>
                                        </p:cTn>
                                        <p:tgtEl>
                                          <p:spTgt spid="23"/>
                                        </p:tgtEl>
                                      </p:cBhvr>
                                      <p:to x="100000" y="60000"/>
                                    </p:animScale>
                                    <p:animScale>
                                      <p:cBhvr>
                                        <p:cTn id="283" dur="166" decel="50000">
                                          <p:stCondLst>
                                            <p:cond delay="676"/>
                                          </p:stCondLst>
                                        </p:cTn>
                                        <p:tgtEl>
                                          <p:spTgt spid="23"/>
                                        </p:tgtEl>
                                      </p:cBhvr>
                                      <p:to x="100000" y="100000"/>
                                    </p:animScale>
                                    <p:animScale>
                                      <p:cBhvr>
                                        <p:cTn id="284" dur="26">
                                          <p:stCondLst>
                                            <p:cond delay="1312"/>
                                          </p:stCondLst>
                                        </p:cTn>
                                        <p:tgtEl>
                                          <p:spTgt spid="23"/>
                                        </p:tgtEl>
                                      </p:cBhvr>
                                      <p:to x="100000" y="80000"/>
                                    </p:animScale>
                                    <p:animScale>
                                      <p:cBhvr>
                                        <p:cTn id="285" dur="166" decel="50000">
                                          <p:stCondLst>
                                            <p:cond delay="1338"/>
                                          </p:stCondLst>
                                        </p:cTn>
                                        <p:tgtEl>
                                          <p:spTgt spid="23"/>
                                        </p:tgtEl>
                                      </p:cBhvr>
                                      <p:to x="100000" y="100000"/>
                                    </p:animScale>
                                    <p:animScale>
                                      <p:cBhvr>
                                        <p:cTn id="286" dur="26">
                                          <p:stCondLst>
                                            <p:cond delay="1642"/>
                                          </p:stCondLst>
                                        </p:cTn>
                                        <p:tgtEl>
                                          <p:spTgt spid="23"/>
                                        </p:tgtEl>
                                      </p:cBhvr>
                                      <p:to x="100000" y="90000"/>
                                    </p:animScale>
                                    <p:animScale>
                                      <p:cBhvr>
                                        <p:cTn id="287" dur="166" decel="50000">
                                          <p:stCondLst>
                                            <p:cond delay="1668"/>
                                          </p:stCondLst>
                                        </p:cTn>
                                        <p:tgtEl>
                                          <p:spTgt spid="23"/>
                                        </p:tgtEl>
                                      </p:cBhvr>
                                      <p:to x="100000" y="100000"/>
                                    </p:animScale>
                                    <p:animScale>
                                      <p:cBhvr>
                                        <p:cTn id="288" dur="26">
                                          <p:stCondLst>
                                            <p:cond delay="1808"/>
                                          </p:stCondLst>
                                        </p:cTn>
                                        <p:tgtEl>
                                          <p:spTgt spid="23"/>
                                        </p:tgtEl>
                                      </p:cBhvr>
                                      <p:to x="100000" y="95000"/>
                                    </p:animScale>
                                    <p:animScale>
                                      <p:cBhvr>
                                        <p:cTn id="289" dur="166" decel="50000">
                                          <p:stCondLst>
                                            <p:cond delay="1834"/>
                                          </p:stCondLst>
                                        </p:cTn>
                                        <p:tgtEl>
                                          <p:spTgt spid="23"/>
                                        </p:tgtEl>
                                      </p:cBhvr>
                                      <p:to x="100000" y="100000"/>
                                    </p:animScale>
                                  </p:childTnLst>
                                </p:cTn>
                              </p:par>
                              <p:par>
                                <p:cTn id="290" presetID="26" presetClass="entr" presetSubtype="0" fill="hold" grpId="0" nodeType="withEffect">
                                  <p:stCondLst>
                                    <p:cond delay="0"/>
                                  </p:stCondLst>
                                  <p:iterate type="wd">
                                    <p:tmPct val="0"/>
                                  </p:iterate>
                                  <p:childTnLst>
                                    <p:set>
                                      <p:cBhvr>
                                        <p:cTn id="291" dur="1" fill="hold">
                                          <p:stCondLst>
                                            <p:cond delay="0"/>
                                          </p:stCondLst>
                                        </p:cTn>
                                        <p:tgtEl>
                                          <p:spTgt spid="24"/>
                                        </p:tgtEl>
                                        <p:attrNameLst>
                                          <p:attrName>style.visibility</p:attrName>
                                        </p:attrNameLst>
                                      </p:cBhvr>
                                      <p:to>
                                        <p:strVal val="visible"/>
                                      </p:to>
                                    </p:set>
                                    <p:animEffect transition="in" filter="wipe(down)">
                                      <p:cBhvr>
                                        <p:cTn id="292" dur="580">
                                          <p:stCondLst>
                                            <p:cond delay="0"/>
                                          </p:stCondLst>
                                        </p:cTn>
                                        <p:tgtEl>
                                          <p:spTgt spid="24"/>
                                        </p:tgtEl>
                                      </p:cBhvr>
                                    </p:animEffect>
                                    <p:anim calcmode="lin" valueType="num">
                                      <p:cBhvr>
                                        <p:cTn id="293"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294"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295"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296"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297"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298" dur="26">
                                          <p:stCondLst>
                                            <p:cond delay="650"/>
                                          </p:stCondLst>
                                        </p:cTn>
                                        <p:tgtEl>
                                          <p:spTgt spid="24"/>
                                        </p:tgtEl>
                                      </p:cBhvr>
                                      <p:to x="100000" y="60000"/>
                                    </p:animScale>
                                    <p:animScale>
                                      <p:cBhvr>
                                        <p:cTn id="299" dur="166" decel="50000">
                                          <p:stCondLst>
                                            <p:cond delay="676"/>
                                          </p:stCondLst>
                                        </p:cTn>
                                        <p:tgtEl>
                                          <p:spTgt spid="24"/>
                                        </p:tgtEl>
                                      </p:cBhvr>
                                      <p:to x="100000" y="100000"/>
                                    </p:animScale>
                                    <p:animScale>
                                      <p:cBhvr>
                                        <p:cTn id="300" dur="26">
                                          <p:stCondLst>
                                            <p:cond delay="1312"/>
                                          </p:stCondLst>
                                        </p:cTn>
                                        <p:tgtEl>
                                          <p:spTgt spid="24"/>
                                        </p:tgtEl>
                                      </p:cBhvr>
                                      <p:to x="100000" y="80000"/>
                                    </p:animScale>
                                    <p:animScale>
                                      <p:cBhvr>
                                        <p:cTn id="301" dur="166" decel="50000">
                                          <p:stCondLst>
                                            <p:cond delay="1338"/>
                                          </p:stCondLst>
                                        </p:cTn>
                                        <p:tgtEl>
                                          <p:spTgt spid="24"/>
                                        </p:tgtEl>
                                      </p:cBhvr>
                                      <p:to x="100000" y="100000"/>
                                    </p:animScale>
                                    <p:animScale>
                                      <p:cBhvr>
                                        <p:cTn id="302" dur="26">
                                          <p:stCondLst>
                                            <p:cond delay="1642"/>
                                          </p:stCondLst>
                                        </p:cTn>
                                        <p:tgtEl>
                                          <p:spTgt spid="24"/>
                                        </p:tgtEl>
                                      </p:cBhvr>
                                      <p:to x="100000" y="90000"/>
                                    </p:animScale>
                                    <p:animScale>
                                      <p:cBhvr>
                                        <p:cTn id="303" dur="166" decel="50000">
                                          <p:stCondLst>
                                            <p:cond delay="1668"/>
                                          </p:stCondLst>
                                        </p:cTn>
                                        <p:tgtEl>
                                          <p:spTgt spid="24"/>
                                        </p:tgtEl>
                                      </p:cBhvr>
                                      <p:to x="100000" y="100000"/>
                                    </p:animScale>
                                    <p:animScale>
                                      <p:cBhvr>
                                        <p:cTn id="304" dur="26">
                                          <p:stCondLst>
                                            <p:cond delay="1808"/>
                                          </p:stCondLst>
                                        </p:cTn>
                                        <p:tgtEl>
                                          <p:spTgt spid="24"/>
                                        </p:tgtEl>
                                      </p:cBhvr>
                                      <p:to x="100000" y="95000"/>
                                    </p:animScale>
                                    <p:animScale>
                                      <p:cBhvr>
                                        <p:cTn id="305" dur="166" decel="50000">
                                          <p:stCondLst>
                                            <p:cond delay="1834"/>
                                          </p:stCondLst>
                                        </p:cTn>
                                        <p:tgtEl>
                                          <p:spTgt spid="24"/>
                                        </p:tgtEl>
                                      </p:cBhvr>
                                      <p:to x="100000" y="100000"/>
                                    </p:animScale>
                                  </p:childTnLst>
                                </p:cTn>
                              </p:par>
                              <p:par>
                                <p:cTn id="306" presetID="26" presetClass="entr" presetSubtype="0" fill="hold" grpId="0" nodeType="withEffect">
                                  <p:stCondLst>
                                    <p:cond delay="0"/>
                                  </p:stCondLst>
                                  <p:iterate type="wd">
                                    <p:tmPct val="10000"/>
                                  </p:iterate>
                                  <p:childTnLst>
                                    <p:set>
                                      <p:cBhvr>
                                        <p:cTn id="307" dur="1" fill="hold">
                                          <p:stCondLst>
                                            <p:cond delay="0"/>
                                          </p:stCondLst>
                                        </p:cTn>
                                        <p:tgtEl>
                                          <p:spTgt spid="28"/>
                                        </p:tgtEl>
                                        <p:attrNameLst>
                                          <p:attrName>style.visibility</p:attrName>
                                        </p:attrNameLst>
                                      </p:cBhvr>
                                      <p:to>
                                        <p:strVal val="visible"/>
                                      </p:to>
                                    </p:set>
                                    <p:animEffect transition="in" filter="wipe(down)">
                                      <p:cBhvr>
                                        <p:cTn id="308" dur="290">
                                          <p:stCondLst>
                                            <p:cond delay="0"/>
                                          </p:stCondLst>
                                        </p:cTn>
                                        <p:tgtEl>
                                          <p:spTgt spid="28"/>
                                        </p:tgtEl>
                                      </p:cBhvr>
                                    </p:animEffect>
                                    <p:anim calcmode="lin" valueType="num">
                                      <p:cBhvr>
                                        <p:cTn id="309" dur="911"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310" dur="332"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311" dur="332" tmFilter="0, 0; 0.125,0.2665; 0.25,0.4; 0.375,0.465; 0.5,0.5;  0.625,0.535; 0.75,0.6; 0.875,0.7335; 1,1">
                                          <p:stCondLst>
                                            <p:cond delay="332"/>
                                          </p:stCondLst>
                                        </p:cTn>
                                        <p:tgtEl>
                                          <p:spTgt spid="28"/>
                                        </p:tgtEl>
                                        <p:attrNameLst>
                                          <p:attrName>ppt_y</p:attrName>
                                        </p:attrNameLst>
                                      </p:cBhvr>
                                      <p:tavLst>
                                        <p:tav tm="0" fmla="#ppt_y-sin(pi*$)/9">
                                          <p:val>
                                            <p:fltVal val="0"/>
                                          </p:val>
                                        </p:tav>
                                        <p:tav tm="100000">
                                          <p:val>
                                            <p:fltVal val="1"/>
                                          </p:val>
                                        </p:tav>
                                      </p:tavLst>
                                    </p:anim>
                                    <p:anim calcmode="lin" valueType="num">
                                      <p:cBhvr>
                                        <p:cTn id="312" dur="166" tmFilter="0, 0; 0.125,0.2665; 0.25,0.4; 0.375,0.465; 0.5,0.5;  0.625,0.535; 0.75,0.6; 0.875,0.7335; 1,1">
                                          <p:stCondLst>
                                            <p:cond delay="662"/>
                                          </p:stCondLst>
                                        </p:cTn>
                                        <p:tgtEl>
                                          <p:spTgt spid="28"/>
                                        </p:tgtEl>
                                        <p:attrNameLst>
                                          <p:attrName>ppt_y</p:attrName>
                                        </p:attrNameLst>
                                      </p:cBhvr>
                                      <p:tavLst>
                                        <p:tav tm="0" fmla="#ppt_y-sin(pi*$)/27">
                                          <p:val>
                                            <p:fltVal val="0"/>
                                          </p:val>
                                        </p:tav>
                                        <p:tav tm="100000">
                                          <p:val>
                                            <p:fltVal val="1"/>
                                          </p:val>
                                        </p:tav>
                                      </p:tavLst>
                                    </p:anim>
                                    <p:anim calcmode="lin" valueType="num">
                                      <p:cBhvr>
                                        <p:cTn id="313" dur="82" tmFilter="0, 0; 0.125,0.2665; 0.25,0.4; 0.375,0.465; 0.5,0.5;  0.625,0.535; 0.75,0.6; 0.875,0.7335; 1,1">
                                          <p:stCondLst>
                                            <p:cond delay="828"/>
                                          </p:stCondLst>
                                        </p:cTn>
                                        <p:tgtEl>
                                          <p:spTgt spid="28"/>
                                        </p:tgtEl>
                                        <p:attrNameLst>
                                          <p:attrName>ppt_y</p:attrName>
                                        </p:attrNameLst>
                                      </p:cBhvr>
                                      <p:tavLst>
                                        <p:tav tm="0" fmla="#ppt_y-sin(pi*$)/81">
                                          <p:val>
                                            <p:fltVal val="0"/>
                                          </p:val>
                                        </p:tav>
                                        <p:tav tm="100000">
                                          <p:val>
                                            <p:fltVal val="1"/>
                                          </p:val>
                                        </p:tav>
                                      </p:tavLst>
                                    </p:anim>
                                    <p:animScale>
                                      <p:cBhvr>
                                        <p:cTn id="314" dur="13">
                                          <p:stCondLst>
                                            <p:cond delay="325"/>
                                          </p:stCondLst>
                                        </p:cTn>
                                        <p:tgtEl>
                                          <p:spTgt spid="28"/>
                                        </p:tgtEl>
                                      </p:cBhvr>
                                      <p:to x="100000" y="60000"/>
                                    </p:animScale>
                                    <p:animScale>
                                      <p:cBhvr>
                                        <p:cTn id="315" dur="83" decel="50000">
                                          <p:stCondLst>
                                            <p:cond delay="338"/>
                                          </p:stCondLst>
                                        </p:cTn>
                                        <p:tgtEl>
                                          <p:spTgt spid="28"/>
                                        </p:tgtEl>
                                      </p:cBhvr>
                                      <p:to x="100000" y="100000"/>
                                    </p:animScale>
                                    <p:animScale>
                                      <p:cBhvr>
                                        <p:cTn id="316" dur="13">
                                          <p:stCondLst>
                                            <p:cond delay="656"/>
                                          </p:stCondLst>
                                        </p:cTn>
                                        <p:tgtEl>
                                          <p:spTgt spid="28"/>
                                        </p:tgtEl>
                                      </p:cBhvr>
                                      <p:to x="100000" y="80000"/>
                                    </p:animScale>
                                    <p:animScale>
                                      <p:cBhvr>
                                        <p:cTn id="317" dur="83" decel="50000">
                                          <p:stCondLst>
                                            <p:cond delay="669"/>
                                          </p:stCondLst>
                                        </p:cTn>
                                        <p:tgtEl>
                                          <p:spTgt spid="28"/>
                                        </p:tgtEl>
                                      </p:cBhvr>
                                      <p:to x="100000" y="100000"/>
                                    </p:animScale>
                                    <p:animScale>
                                      <p:cBhvr>
                                        <p:cTn id="318" dur="13">
                                          <p:stCondLst>
                                            <p:cond delay="821"/>
                                          </p:stCondLst>
                                        </p:cTn>
                                        <p:tgtEl>
                                          <p:spTgt spid="28"/>
                                        </p:tgtEl>
                                      </p:cBhvr>
                                      <p:to x="100000" y="90000"/>
                                    </p:animScale>
                                    <p:animScale>
                                      <p:cBhvr>
                                        <p:cTn id="319" dur="83" decel="50000">
                                          <p:stCondLst>
                                            <p:cond delay="834"/>
                                          </p:stCondLst>
                                        </p:cTn>
                                        <p:tgtEl>
                                          <p:spTgt spid="28"/>
                                        </p:tgtEl>
                                      </p:cBhvr>
                                      <p:to x="100000" y="100000"/>
                                    </p:animScale>
                                    <p:animScale>
                                      <p:cBhvr>
                                        <p:cTn id="320" dur="13">
                                          <p:stCondLst>
                                            <p:cond delay="904"/>
                                          </p:stCondLst>
                                        </p:cTn>
                                        <p:tgtEl>
                                          <p:spTgt spid="28"/>
                                        </p:tgtEl>
                                      </p:cBhvr>
                                      <p:to x="100000" y="95000"/>
                                    </p:animScale>
                                    <p:animScale>
                                      <p:cBhvr>
                                        <p:cTn id="321" dur="83" decel="50000">
                                          <p:stCondLst>
                                            <p:cond delay="917"/>
                                          </p:stCondLst>
                                        </p:cTn>
                                        <p:tgtEl>
                                          <p:spTgt spid="28"/>
                                        </p:tgtEl>
                                      </p:cBhvr>
                                      <p:to x="100000" y="100000"/>
                                    </p:animScale>
                                  </p:childTnLst>
                                </p:cTn>
                              </p:par>
                            </p:childTnLst>
                          </p:cTn>
                        </p:par>
                      </p:childTnLst>
                    </p:cTn>
                  </p:par>
                  <p:par>
                    <p:cTn id="322" fill="hold">
                      <p:stCondLst>
                        <p:cond delay="indefinite"/>
                      </p:stCondLst>
                      <p:childTnLst>
                        <p:par>
                          <p:cTn id="323" fill="hold">
                            <p:stCondLst>
                              <p:cond delay="0"/>
                            </p:stCondLst>
                            <p:childTnLst>
                              <p:par>
                                <p:cTn id="324" presetID="53" presetClass="exit" presetSubtype="544" fill="hold" grpId="1" nodeType="clickEffect">
                                  <p:stCondLst>
                                    <p:cond delay="0"/>
                                  </p:stCondLst>
                                  <p:iterate type="wd">
                                    <p:tmPct val="10000"/>
                                  </p:iterate>
                                  <p:childTnLst>
                                    <p:anim calcmode="lin" valueType="num">
                                      <p:cBhvr>
                                        <p:cTn id="325" dur="500"/>
                                        <p:tgtEl>
                                          <p:spTgt spid="11"/>
                                        </p:tgtEl>
                                        <p:attrNameLst>
                                          <p:attrName>ppt_w</p:attrName>
                                        </p:attrNameLst>
                                      </p:cBhvr>
                                      <p:tavLst>
                                        <p:tav tm="0">
                                          <p:val>
                                            <p:strVal val="ppt_w"/>
                                          </p:val>
                                        </p:tav>
                                        <p:tav tm="100000">
                                          <p:val>
                                            <p:fltVal val="0"/>
                                          </p:val>
                                        </p:tav>
                                      </p:tavLst>
                                    </p:anim>
                                    <p:anim calcmode="lin" valueType="num">
                                      <p:cBhvr>
                                        <p:cTn id="326" dur="500"/>
                                        <p:tgtEl>
                                          <p:spTgt spid="11"/>
                                        </p:tgtEl>
                                        <p:attrNameLst>
                                          <p:attrName>ppt_h</p:attrName>
                                        </p:attrNameLst>
                                      </p:cBhvr>
                                      <p:tavLst>
                                        <p:tav tm="0">
                                          <p:val>
                                            <p:strVal val="ppt_h"/>
                                          </p:val>
                                        </p:tav>
                                        <p:tav tm="100000">
                                          <p:val>
                                            <p:fltVal val="0"/>
                                          </p:val>
                                        </p:tav>
                                      </p:tavLst>
                                    </p:anim>
                                    <p:animEffect transition="out" filter="fade">
                                      <p:cBhvr>
                                        <p:cTn id="327" dur="500"/>
                                        <p:tgtEl>
                                          <p:spTgt spid="11"/>
                                        </p:tgtEl>
                                      </p:cBhvr>
                                    </p:animEffect>
                                    <p:anim calcmode="lin" valueType="num">
                                      <p:cBhvr>
                                        <p:cTn id="328" dur="500"/>
                                        <p:tgtEl>
                                          <p:spTgt spid="11"/>
                                        </p:tgtEl>
                                        <p:attrNameLst>
                                          <p:attrName>ppt_x</p:attrName>
                                        </p:attrNameLst>
                                      </p:cBhvr>
                                      <p:tavLst>
                                        <p:tav tm="0">
                                          <p:val>
                                            <p:strVal val="ppt_x"/>
                                          </p:val>
                                        </p:tav>
                                        <p:tav tm="100000">
                                          <p:val>
                                            <p:fltVal val="0.5"/>
                                          </p:val>
                                        </p:tav>
                                      </p:tavLst>
                                    </p:anim>
                                    <p:anim calcmode="lin" valueType="num">
                                      <p:cBhvr>
                                        <p:cTn id="329" dur="500"/>
                                        <p:tgtEl>
                                          <p:spTgt spid="11"/>
                                        </p:tgtEl>
                                        <p:attrNameLst>
                                          <p:attrName>ppt_y</p:attrName>
                                        </p:attrNameLst>
                                      </p:cBhvr>
                                      <p:tavLst>
                                        <p:tav tm="0">
                                          <p:val>
                                            <p:strVal val="ppt_y"/>
                                          </p:val>
                                        </p:tav>
                                        <p:tav tm="100000">
                                          <p:val>
                                            <p:fltVal val="0.5"/>
                                          </p:val>
                                        </p:tav>
                                      </p:tavLst>
                                    </p:anim>
                                    <p:set>
                                      <p:cBhvr>
                                        <p:cTn id="330" dur="1" fill="hold">
                                          <p:stCondLst>
                                            <p:cond delay="499"/>
                                          </p:stCondLst>
                                        </p:cTn>
                                        <p:tgtEl>
                                          <p:spTgt spid="11"/>
                                        </p:tgtEl>
                                        <p:attrNameLst>
                                          <p:attrName>style.visibility</p:attrName>
                                        </p:attrNameLst>
                                      </p:cBhvr>
                                      <p:to>
                                        <p:strVal val="hidden"/>
                                      </p:to>
                                    </p:set>
                                  </p:childTnLst>
                                </p:cTn>
                              </p:par>
                              <p:par>
                                <p:cTn id="331" presetID="53" presetClass="exit" presetSubtype="544" fill="hold" grpId="1" nodeType="withEffect">
                                  <p:stCondLst>
                                    <p:cond delay="0"/>
                                  </p:stCondLst>
                                  <p:iterate type="wd">
                                    <p:tmPct val="10000"/>
                                  </p:iterate>
                                  <p:childTnLst>
                                    <p:anim calcmode="lin" valueType="num">
                                      <p:cBhvr>
                                        <p:cTn id="332" dur="500"/>
                                        <p:tgtEl>
                                          <p:spTgt spid="12"/>
                                        </p:tgtEl>
                                        <p:attrNameLst>
                                          <p:attrName>ppt_w</p:attrName>
                                        </p:attrNameLst>
                                      </p:cBhvr>
                                      <p:tavLst>
                                        <p:tav tm="0">
                                          <p:val>
                                            <p:strVal val="ppt_w"/>
                                          </p:val>
                                        </p:tav>
                                        <p:tav tm="100000">
                                          <p:val>
                                            <p:fltVal val="0"/>
                                          </p:val>
                                        </p:tav>
                                      </p:tavLst>
                                    </p:anim>
                                    <p:anim calcmode="lin" valueType="num">
                                      <p:cBhvr>
                                        <p:cTn id="333" dur="500"/>
                                        <p:tgtEl>
                                          <p:spTgt spid="12"/>
                                        </p:tgtEl>
                                        <p:attrNameLst>
                                          <p:attrName>ppt_h</p:attrName>
                                        </p:attrNameLst>
                                      </p:cBhvr>
                                      <p:tavLst>
                                        <p:tav tm="0">
                                          <p:val>
                                            <p:strVal val="ppt_h"/>
                                          </p:val>
                                        </p:tav>
                                        <p:tav tm="100000">
                                          <p:val>
                                            <p:fltVal val="0"/>
                                          </p:val>
                                        </p:tav>
                                      </p:tavLst>
                                    </p:anim>
                                    <p:animEffect transition="out" filter="fade">
                                      <p:cBhvr>
                                        <p:cTn id="334" dur="500"/>
                                        <p:tgtEl>
                                          <p:spTgt spid="12"/>
                                        </p:tgtEl>
                                      </p:cBhvr>
                                    </p:animEffect>
                                    <p:anim calcmode="lin" valueType="num">
                                      <p:cBhvr>
                                        <p:cTn id="335" dur="500"/>
                                        <p:tgtEl>
                                          <p:spTgt spid="12"/>
                                        </p:tgtEl>
                                        <p:attrNameLst>
                                          <p:attrName>ppt_x</p:attrName>
                                        </p:attrNameLst>
                                      </p:cBhvr>
                                      <p:tavLst>
                                        <p:tav tm="0">
                                          <p:val>
                                            <p:strVal val="ppt_x"/>
                                          </p:val>
                                        </p:tav>
                                        <p:tav tm="100000">
                                          <p:val>
                                            <p:fltVal val="0.5"/>
                                          </p:val>
                                        </p:tav>
                                      </p:tavLst>
                                    </p:anim>
                                    <p:anim calcmode="lin" valueType="num">
                                      <p:cBhvr>
                                        <p:cTn id="336" dur="500"/>
                                        <p:tgtEl>
                                          <p:spTgt spid="12"/>
                                        </p:tgtEl>
                                        <p:attrNameLst>
                                          <p:attrName>ppt_y</p:attrName>
                                        </p:attrNameLst>
                                      </p:cBhvr>
                                      <p:tavLst>
                                        <p:tav tm="0">
                                          <p:val>
                                            <p:strVal val="ppt_y"/>
                                          </p:val>
                                        </p:tav>
                                        <p:tav tm="100000">
                                          <p:val>
                                            <p:fltVal val="0.5"/>
                                          </p:val>
                                        </p:tav>
                                      </p:tavLst>
                                    </p:anim>
                                    <p:set>
                                      <p:cBhvr>
                                        <p:cTn id="337" dur="1" fill="hold">
                                          <p:stCondLst>
                                            <p:cond delay="499"/>
                                          </p:stCondLst>
                                        </p:cTn>
                                        <p:tgtEl>
                                          <p:spTgt spid="12"/>
                                        </p:tgtEl>
                                        <p:attrNameLst>
                                          <p:attrName>style.visibility</p:attrName>
                                        </p:attrNameLst>
                                      </p:cBhvr>
                                      <p:to>
                                        <p:strVal val="hidden"/>
                                      </p:to>
                                    </p:set>
                                  </p:childTnLst>
                                </p:cTn>
                              </p:par>
                              <p:par>
                                <p:cTn id="338" presetID="53" presetClass="exit" presetSubtype="544" fill="hold" nodeType="withEffect">
                                  <p:stCondLst>
                                    <p:cond delay="0"/>
                                  </p:stCondLst>
                                  <p:iterate type="wd">
                                    <p:tmPct val="10000"/>
                                  </p:iterate>
                                  <p:childTnLst>
                                    <p:anim calcmode="lin" valueType="num">
                                      <p:cBhvr>
                                        <p:cTn id="339" dur="500"/>
                                        <p:tgtEl>
                                          <p:spTgt spid="4104"/>
                                        </p:tgtEl>
                                        <p:attrNameLst>
                                          <p:attrName>ppt_w</p:attrName>
                                        </p:attrNameLst>
                                      </p:cBhvr>
                                      <p:tavLst>
                                        <p:tav tm="0">
                                          <p:val>
                                            <p:strVal val="ppt_w"/>
                                          </p:val>
                                        </p:tav>
                                        <p:tav tm="100000">
                                          <p:val>
                                            <p:fltVal val="0"/>
                                          </p:val>
                                        </p:tav>
                                      </p:tavLst>
                                    </p:anim>
                                    <p:anim calcmode="lin" valueType="num">
                                      <p:cBhvr>
                                        <p:cTn id="340" dur="500"/>
                                        <p:tgtEl>
                                          <p:spTgt spid="4104"/>
                                        </p:tgtEl>
                                        <p:attrNameLst>
                                          <p:attrName>ppt_h</p:attrName>
                                        </p:attrNameLst>
                                      </p:cBhvr>
                                      <p:tavLst>
                                        <p:tav tm="0">
                                          <p:val>
                                            <p:strVal val="ppt_h"/>
                                          </p:val>
                                        </p:tav>
                                        <p:tav tm="100000">
                                          <p:val>
                                            <p:fltVal val="0"/>
                                          </p:val>
                                        </p:tav>
                                      </p:tavLst>
                                    </p:anim>
                                    <p:animEffect transition="out" filter="fade">
                                      <p:cBhvr>
                                        <p:cTn id="341" dur="500"/>
                                        <p:tgtEl>
                                          <p:spTgt spid="4104"/>
                                        </p:tgtEl>
                                      </p:cBhvr>
                                    </p:animEffect>
                                    <p:anim calcmode="lin" valueType="num">
                                      <p:cBhvr>
                                        <p:cTn id="342" dur="500"/>
                                        <p:tgtEl>
                                          <p:spTgt spid="4104"/>
                                        </p:tgtEl>
                                        <p:attrNameLst>
                                          <p:attrName>ppt_x</p:attrName>
                                        </p:attrNameLst>
                                      </p:cBhvr>
                                      <p:tavLst>
                                        <p:tav tm="0">
                                          <p:val>
                                            <p:strVal val="ppt_x"/>
                                          </p:val>
                                        </p:tav>
                                        <p:tav tm="100000">
                                          <p:val>
                                            <p:fltVal val="0.5"/>
                                          </p:val>
                                        </p:tav>
                                      </p:tavLst>
                                    </p:anim>
                                    <p:anim calcmode="lin" valueType="num">
                                      <p:cBhvr>
                                        <p:cTn id="343" dur="500"/>
                                        <p:tgtEl>
                                          <p:spTgt spid="4104"/>
                                        </p:tgtEl>
                                        <p:attrNameLst>
                                          <p:attrName>ppt_y</p:attrName>
                                        </p:attrNameLst>
                                      </p:cBhvr>
                                      <p:tavLst>
                                        <p:tav tm="0">
                                          <p:val>
                                            <p:strVal val="ppt_y"/>
                                          </p:val>
                                        </p:tav>
                                        <p:tav tm="100000">
                                          <p:val>
                                            <p:fltVal val="0.5"/>
                                          </p:val>
                                        </p:tav>
                                      </p:tavLst>
                                    </p:anim>
                                    <p:set>
                                      <p:cBhvr>
                                        <p:cTn id="344" dur="1" fill="hold">
                                          <p:stCondLst>
                                            <p:cond delay="499"/>
                                          </p:stCondLst>
                                        </p:cTn>
                                        <p:tgtEl>
                                          <p:spTgt spid="4104"/>
                                        </p:tgtEl>
                                        <p:attrNameLst>
                                          <p:attrName>style.visibility</p:attrName>
                                        </p:attrNameLst>
                                      </p:cBhvr>
                                      <p:to>
                                        <p:strVal val="hidden"/>
                                      </p:to>
                                    </p:set>
                                  </p:childTnLst>
                                </p:cTn>
                              </p:par>
                              <p:par>
                                <p:cTn id="345" presetID="53" presetClass="exit" presetSubtype="544" fill="hold" grpId="1" nodeType="withEffect">
                                  <p:stCondLst>
                                    <p:cond delay="0"/>
                                  </p:stCondLst>
                                  <p:iterate type="wd">
                                    <p:tmPct val="10000"/>
                                  </p:iterate>
                                  <p:childTnLst>
                                    <p:anim calcmode="lin" valueType="num">
                                      <p:cBhvr>
                                        <p:cTn id="346" dur="500"/>
                                        <p:tgtEl>
                                          <p:spTgt spid="6"/>
                                        </p:tgtEl>
                                        <p:attrNameLst>
                                          <p:attrName>ppt_w</p:attrName>
                                        </p:attrNameLst>
                                      </p:cBhvr>
                                      <p:tavLst>
                                        <p:tav tm="0">
                                          <p:val>
                                            <p:strVal val="ppt_w"/>
                                          </p:val>
                                        </p:tav>
                                        <p:tav tm="100000">
                                          <p:val>
                                            <p:fltVal val="0"/>
                                          </p:val>
                                        </p:tav>
                                      </p:tavLst>
                                    </p:anim>
                                    <p:anim calcmode="lin" valueType="num">
                                      <p:cBhvr>
                                        <p:cTn id="347" dur="500"/>
                                        <p:tgtEl>
                                          <p:spTgt spid="6"/>
                                        </p:tgtEl>
                                        <p:attrNameLst>
                                          <p:attrName>ppt_h</p:attrName>
                                        </p:attrNameLst>
                                      </p:cBhvr>
                                      <p:tavLst>
                                        <p:tav tm="0">
                                          <p:val>
                                            <p:strVal val="ppt_h"/>
                                          </p:val>
                                        </p:tav>
                                        <p:tav tm="100000">
                                          <p:val>
                                            <p:fltVal val="0"/>
                                          </p:val>
                                        </p:tav>
                                      </p:tavLst>
                                    </p:anim>
                                    <p:animEffect transition="out" filter="fade">
                                      <p:cBhvr>
                                        <p:cTn id="348" dur="500"/>
                                        <p:tgtEl>
                                          <p:spTgt spid="6"/>
                                        </p:tgtEl>
                                      </p:cBhvr>
                                    </p:animEffect>
                                    <p:anim calcmode="lin" valueType="num">
                                      <p:cBhvr>
                                        <p:cTn id="349" dur="500"/>
                                        <p:tgtEl>
                                          <p:spTgt spid="6"/>
                                        </p:tgtEl>
                                        <p:attrNameLst>
                                          <p:attrName>ppt_x</p:attrName>
                                        </p:attrNameLst>
                                      </p:cBhvr>
                                      <p:tavLst>
                                        <p:tav tm="0">
                                          <p:val>
                                            <p:strVal val="ppt_x"/>
                                          </p:val>
                                        </p:tav>
                                        <p:tav tm="100000">
                                          <p:val>
                                            <p:fltVal val="0.5"/>
                                          </p:val>
                                        </p:tav>
                                      </p:tavLst>
                                    </p:anim>
                                    <p:anim calcmode="lin" valueType="num">
                                      <p:cBhvr>
                                        <p:cTn id="350" dur="500"/>
                                        <p:tgtEl>
                                          <p:spTgt spid="6"/>
                                        </p:tgtEl>
                                        <p:attrNameLst>
                                          <p:attrName>ppt_y</p:attrName>
                                        </p:attrNameLst>
                                      </p:cBhvr>
                                      <p:tavLst>
                                        <p:tav tm="0">
                                          <p:val>
                                            <p:strVal val="ppt_y"/>
                                          </p:val>
                                        </p:tav>
                                        <p:tav tm="100000">
                                          <p:val>
                                            <p:fltVal val="0.5"/>
                                          </p:val>
                                        </p:tav>
                                      </p:tavLst>
                                    </p:anim>
                                    <p:set>
                                      <p:cBhvr>
                                        <p:cTn id="351" dur="1" fill="hold">
                                          <p:stCondLst>
                                            <p:cond delay="499"/>
                                          </p:stCondLst>
                                        </p:cTn>
                                        <p:tgtEl>
                                          <p:spTgt spid="6"/>
                                        </p:tgtEl>
                                        <p:attrNameLst>
                                          <p:attrName>style.visibility</p:attrName>
                                        </p:attrNameLst>
                                      </p:cBhvr>
                                      <p:to>
                                        <p:strVal val="hidden"/>
                                      </p:to>
                                    </p:set>
                                  </p:childTnLst>
                                </p:cTn>
                              </p:par>
                              <p:par>
                                <p:cTn id="352" presetID="53" presetClass="exit" presetSubtype="544" fill="hold" grpId="1" nodeType="withEffect">
                                  <p:stCondLst>
                                    <p:cond delay="0"/>
                                  </p:stCondLst>
                                  <p:iterate type="wd">
                                    <p:tmPct val="10000"/>
                                  </p:iterate>
                                  <p:childTnLst>
                                    <p:anim calcmode="lin" valueType="num">
                                      <p:cBhvr>
                                        <p:cTn id="353" dur="500"/>
                                        <p:tgtEl>
                                          <p:spTgt spid="16"/>
                                        </p:tgtEl>
                                        <p:attrNameLst>
                                          <p:attrName>ppt_w</p:attrName>
                                        </p:attrNameLst>
                                      </p:cBhvr>
                                      <p:tavLst>
                                        <p:tav tm="0">
                                          <p:val>
                                            <p:strVal val="ppt_w"/>
                                          </p:val>
                                        </p:tav>
                                        <p:tav tm="100000">
                                          <p:val>
                                            <p:fltVal val="0"/>
                                          </p:val>
                                        </p:tav>
                                      </p:tavLst>
                                    </p:anim>
                                    <p:anim calcmode="lin" valueType="num">
                                      <p:cBhvr>
                                        <p:cTn id="354" dur="500"/>
                                        <p:tgtEl>
                                          <p:spTgt spid="16"/>
                                        </p:tgtEl>
                                        <p:attrNameLst>
                                          <p:attrName>ppt_h</p:attrName>
                                        </p:attrNameLst>
                                      </p:cBhvr>
                                      <p:tavLst>
                                        <p:tav tm="0">
                                          <p:val>
                                            <p:strVal val="ppt_h"/>
                                          </p:val>
                                        </p:tav>
                                        <p:tav tm="100000">
                                          <p:val>
                                            <p:fltVal val="0"/>
                                          </p:val>
                                        </p:tav>
                                      </p:tavLst>
                                    </p:anim>
                                    <p:animEffect transition="out" filter="fade">
                                      <p:cBhvr>
                                        <p:cTn id="355" dur="500"/>
                                        <p:tgtEl>
                                          <p:spTgt spid="16"/>
                                        </p:tgtEl>
                                      </p:cBhvr>
                                    </p:animEffect>
                                    <p:anim calcmode="lin" valueType="num">
                                      <p:cBhvr>
                                        <p:cTn id="356" dur="500"/>
                                        <p:tgtEl>
                                          <p:spTgt spid="16"/>
                                        </p:tgtEl>
                                        <p:attrNameLst>
                                          <p:attrName>ppt_x</p:attrName>
                                        </p:attrNameLst>
                                      </p:cBhvr>
                                      <p:tavLst>
                                        <p:tav tm="0">
                                          <p:val>
                                            <p:strVal val="ppt_x"/>
                                          </p:val>
                                        </p:tav>
                                        <p:tav tm="100000">
                                          <p:val>
                                            <p:fltVal val="0.5"/>
                                          </p:val>
                                        </p:tav>
                                      </p:tavLst>
                                    </p:anim>
                                    <p:anim calcmode="lin" valueType="num">
                                      <p:cBhvr>
                                        <p:cTn id="357" dur="500"/>
                                        <p:tgtEl>
                                          <p:spTgt spid="16"/>
                                        </p:tgtEl>
                                        <p:attrNameLst>
                                          <p:attrName>ppt_y</p:attrName>
                                        </p:attrNameLst>
                                      </p:cBhvr>
                                      <p:tavLst>
                                        <p:tav tm="0">
                                          <p:val>
                                            <p:strVal val="ppt_y"/>
                                          </p:val>
                                        </p:tav>
                                        <p:tav tm="100000">
                                          <p:val>
                                            <p:fltVal val="0.5"/>
                                          </p:val>
                                        </p:tav>
                                      </p:tavLst>
                                    </p:anim>
                                    <p:set>
                                      <p:cBhvr>
                                        <p:cTn id="358" dur="1" fill="hold">
                                          <p:stCondLst>
                                            <p:cond delay="499"/>
                                          </p:stCondLst>
                                        </p:cTn>
                                        <p:tgtEl>
                                          <p:spTgt spid="16"/>
                                        </p:tgtEl>
                                        <p:attrNameLst>
                                          <p:attrName>style.visibility</p:attrName>
                                        </p:attrNameLst>
                                      </p:cBhvr>
                                      <p:to>
                                        <p:strVal val="hidden"/>
                                      </p:to>
                                    </p:set>
                                  </p:childTnLst>
                                </p:cTn>
                              </p:par>
                              <p:par>
                                <p:cTn id="359" presetID="53" presetClass="exit" presetSubtype="544" fill="hold" grpId="1" nodeType="withEffect">
                                  <p:stCondLst>
                                    <p:cond delay="0"/>
                                  </p:stCondLst>
                                  <p:iterate type="wd">
                                    <p:tmPct val="10000"/>
                                  </p:iterate>
                                  <p:childTnLst>
                                    <p:anim calcmode="lin" valueType="num">
                                      <p:cBhvr>
                                        <p:cTn id="360" dur="500"/>
                                        <p:tgtEl>
                                          <p:spTgt spid="15"/>
                                        </p:tgtEl>
                                        <p:attrNameLst>
                                          <p:attrName>ppt_w</p:attrName>
                                        </p:attrNameLst>
                                      </p:cBhvr>
                                      <p:tavLst>
                                        <p:tav tm="0">
                                          <p:val>
                                            <p:strVal val="ppt_w"/>
                                          </p:val>
                                        </p:tav>
                                        <p:tav tm="100000">
                                          <p:val>
                                            <p:fltVal val="0"/>
                                          </p:val>
                                        </p:tav>
                                      </p:tavLst>
                                    </p:anim>
                                    <p:anim calcmode="lin" valueType="num">
                                      <p:cBhvr>
                                        <p:cTn id="361" dur="500"/>
                                        <p:tgtEl>
                                          <p:spTgt spid="15"/>
                                        </p:tgtEl>
                                        <p:attrNameLst>
                                          <p:attrName>ppt_h</p:attrName>
                                        </p:attrNameLst>
                                      </p:cBhvr>
                                      <p:tavLst>
                                        <p:tav tm="0">
                                          <p:val>
                                            <p:strVal val="ppt_h"/>
                                          </p:val>
                                        </p:tav>
                                        <p:tav tm="100000">
                                          <p:val>
                                            <p:fltVal val="0"/>
                                          </p:val>
                                        </p:tav>
                                      </p:tavLst>
                                    </p:anim>
                                    <p:animEffect transition="out" filter="fade">
                                      <p:cBhvr>
                                        <p:cTn id="362" dur="500"/>
                                        <p:tgtEl>
                                          <p:spTgt spid="15"/>
                                        </p:tgtEl>
                                      </p:cBhvr>
                                    </p:animEffect>
                                    <p:anim calcmode="lin" valueType="num">
                                      <p:cBhvr>
                                        <p:cTn id="363" dur="500"/>
                                        <p:tgtEl>
                                          <p:spTgt spid="15"/>
                                        </p:tgtEl>
                                        <p:attrNameLst>
                                          <p:attrName>ppt_x</p:attrName>
                                        </p:attrNameLst>
                                      </p:cBhvr>
                                      <p:tavLst>
                                        <p:tav tm="0">
                                          <p:val>
                                            <p:strVal val="ppt_x"/>
                                          </p:val>
                                        </p:tav>
                                        <p:tav tm="100000">
                                          <p:val>
                                            <p:fltVal val="0.5"/>
                                          </p:val>
                                        </p:tav>
                                      </p:tavLst>
                                    </p:anim>
                                    <p:anim calcmode="lin" valueType="num">
                                      <p:cBhvr>
                                        <p:cTn id="364" dur="500"/>
                                        <p:tgtEl>
                                          <p:spTgt spid="15"/>
                                        </p:tgtEl>
                                        <p:attrNameLst>
                                          <p:attrName>ppt_y</p:attrName>
                                        </p:attrNameLst>
                                      </p:cBhvr>
                                      <p:tavLst>
                                        <p:tav tm="0">
                                          <p:val>
                                            <p:strVal val="ppt_y"/>
                                          </p:val>
                                        </p:tav>
                                        <p:tav tm="100000">
                                          <p:val>
                                            <p:fltVal val="0.5"/>
                                          </p:val>
                                        </p:tav>
                                      </p:tavLst>
                                    </p:anim>
                                    <p:set>
                                      <p:cBhvr>
                                        <p:cTn id="365" dur="1" fill="hold">
                                          <p:stCondLst>
                                            <p:cond delay="499"/>
                                          </p:stCondLst>
                                        </p:cTn>
                                        <p:tgtEl>
                                          <p:spTgt spid="15"/>
                                        </p:tgtEl>
                                        <p:attrNameLst>
                                          <p:attrName>style.visibility</p:attrName>
                                        </p:attrNameLst>
                                      </p:cBhvr>
                                      <p:to>
                                        <p:strVal val="hidden"/>
                                      </p:to>
                                    </p:set>
                                  </p:childTnLst>
                                </p:cTn>
                              </p:par>
                              <p:par>
                                <p:cTn id="366" presetID="53" presetClass="exit" presetSubtype="544" fill="hold" nodeType="withEffect">
                                  <p:stCondLst>
                                    <p:cond delay="0"/>
                                  </p:stCondLst>
                                  <p:iterate type="wd">
                                    <p:tmPct val="10000"/>
                                  </p:iterate>
                                  <p:childTnLst>
                                    <p:anim calcmode="lin" valueType="num">
                                      <p:cBhvr>
                                        <p:cTn id="367" dur="500"/>
                                        <p:tgtEl>
                                          <p:spTgt spid="4102"/>
                                        </p:tgtEl>
                                        <p:attrNameLst>
                                          <p:attrName>ppt_w</p:attrName>
                                        </p:attrNameLst>
                                      </p:cBhvr>
                                      <p:tavLst>
                                        <p:tav tm="0">
                                          <p:val>
                                            <p:strVal val="ppt_w"/>
                                          </p:val>
                                        </p:tav>
                                        <p:tav tm="100000">
                                          <p:val>
                                            <p:fltVal val="0"/>
                                          </p:val>
                                        </p:tav>
                                      </p:tavLst>
                                    </p:anim>
                                    <p:anim calcmode="lin" valueType="num">
                                      <p:cBhvr>
                                        <p:cTn id="368" dur="500"/>
                                        <p:tgtEl>
                                          <p:spTgt spid="4102"/>
                                        </p:tgtEl>
                                        <p:attrNameLst>
                                          <p:attrName>ppt_h</p:attrName>
                                        </p:attrNameLst>
                                      </p:cBhvr>
                                      <p:tavLst>
                                        <p:tav tm="0">
                                          <p:val>
                                            <p:strVal val="ppt_h"/>
                                          </p:val>
                                        </p:tav>
                                        <p:tav tm="100000">
                                          <p:val>
                                            <p:fltVal val="0"/>
                                          </p:val>
                                        </p:tav>
                                      </p:tavLst>
                                    </p:anim>
                                    <p:animEffect transition="out" filter="fade">
                                      <p:cBhvr>
                                        <p:cTn id="369" dur="500"/>
                                        <p:tgtEl>
                                          <p:spTgt spid="4102"/>
                                        </p:tgtEl>
                                      </p:cBhvr>
                                    </p:animEffect>
                                    <p:anim calcmode="lin" valueType="num">
                                      <p:cBhvr>
                                        <p:cTn id="370" dur="500"/>
                                        <p:tgtEl>
                                          <p:spTgt spid="4102"/>
                                        </p:tgtEl>
                                        <p:attrNameLst>
                                          <p:attrName>ppt_x</p:attrName>
                                        </p:attrNameLst>
                                      </p:cBhvr>
                                      <p:tavLst>
                                        <p:tav tm="0">
                                          <p:val>
                                            <p:strVal val="ppt_x"/>
                                          </p:val>
                                        </p:tav>
                                        <p:tav tm="100000">
                                          <p:val>
                                            <p:fltVal val="0.5"/>
                                          </p:val>
                                        </p:tav>
                                      </p:tavLst>
                                    </p:anim>
                                    <p:anim calcmode="lin" valueType="num">
                                      <p:cBhvr>
                                        <p:cTn id="371" dur="500"/>
                                        <p:tgtEl>
                                          <p:spTgt spid="4102"/>
                                        </p:tgtEl>
                                        <p:attrNameLst>
                                          <p:attrName>ppt_y</p:attrName>
                                        </p:attrNameLst>
                                      </p:cBhvr>
                                      <p:tavLst>
                                        <p:tav tm="0">
                                          <p:val>
                                            <p:strVal val="ppt_y"/>
                                          </p:val>
                                        </p:tav>
                                        <p:tav tm="100000">
                                          <p:val>
                                            <p:fltVal val="0.5"/>
                                          </p:val>
                                        </p:tav>
                                      </p:tavLst>
                                    </p:anim>
                                    <p:set>
                                      <p:cBhvr>
                                        <p:cTn id="372" dur="1" fill="hold">
                                          <p:stCondLst>
                                            <p:cond delay="499"/>
                                          </p:stCondLst>
                                        </p:cTn>
                                        <p:tgtEl>
                                          <p:spTgt spid="4102"/>
                                        </p:tgtEl>
                                        <p:attrNameLst>
                                          <p:attrName>style.visibility</p:attrName>
                                        </p:attrNameLst>
                                      </p:cBhvr>
                                      <p:to>
                                        <p:strVal val="hidden"/>
                                      </p:to>
                                    </p:set>
                                  </p:childTnLst>
                                </p:cTn>
                              </p:par>
                              <p:par>
                                <p:cTn id="373" presetID="53" presetClass="exit" presetSubtype="544" fill="hold" grpId="1" nodeType="withEffect">
                                  <p:stCondLst>
                                    <p:cond delay="0"/>
                                  </p:stCondLst>
                                  <p:iterate type="wd">
                                    <p:tmPct val="10000"/>
                                  </p:iterate>
                                  <p:childTnLst>
                                    <p:anim calcmode="lin" valueType="num">
                                      <p:cBhvr>
                                        <p:cTn id="374" dur="500"/>
                                        <p:tgtEl>
                                          <p:spTgt spid="10"/>
                                        </p:tgtEl>
                                        <p:attrNameLst>
                                          <p:attrName>ppt_w</p:attrName>
                                        </p:attrNameLst>
                                      </p:cBhvr>
                                      <p:tavLst>
                                        <p:tav tm="0">
                                          <p:val>
                                            <p:strVal val="ppt_w"/>
                                          </p:val>
                                        </p:tav>
                                        <p:tav tm="100000">
                                          <p:val>
                                            <p:fltVal val="0"/>
                                          </p:val>
                                        </p:tav>
                                      </p:tavLst>
                                    </p:anim>
                                    <p:anim calcmode="lin" valueType="num">
                                      <p:cBhvr>
                                        <p:cTn id="375" dur="500"/>
                                        <p:tgtEl>
                                          <p:spTgt spid="10"/>
                                        </p:tgtEl>
                                        <p:attrNameLst>
                                          <p:attrName>ppt_h</p:attrName>
                                        </p:attrNameLst>
                                      </p:cBhvr>
                                      <p:tavLst>
                                        <p:tav tm="0">
                                          <p:val>
                                            <p:strVal val="ppt_h"/>
                                          </p:val>
                                        </p:tav>
                                        <p:tav tm="100000">
                                          <p:val>
                                            <p:fltVal val="0"/>
                                          </p:val>
                                        </p:tav>
                                      </p:tavLst>
                                    </p:anim>
                                    <p:animEffect transition="out" filter="fade">
                                      <p:cBhvr>
                                        <p:cTn id="376" dur="500"/>
                                        <p:tgtEl>
                                          <p:spTgt spid="10"/>
                                        </p:tgtEl>
                                      </p:cBhvr>
                                    </p:animEffect>
                                    <p:anim calcmode="lin" valueType="num">
                                      <p:cBhvr>
                                        <p:cTn id="377" dur="500"/>
                                        <p:tgtEl>
                                          <p:spTgt spid="10"/>
                                        </p:tgtEl>
                                        <p:attrNameLst>
                                          <p:attrName>ppt_x</p:attrName>
                                        </p:attrNameLst>
                                      </p:cBhvr>
                                      <p:tavLst>
                                        <p:tav tm="0">
                                          <p:val>
                                            <p:strVal val="ppt_x"/>
                                          </p:val>
                                        </p:tav>
                                        <p:tav tm="100000">
                                          <p:val>
                                            <p:fltVal val="0.5"/>
                                          </p:val>
                                        </p:tav>
                                      </p:tavLst>
                                    </p:anim>
                                    <p:anim calcmode="lin" valueType="num">
                                      <p:cBhvr>
                                        <p:cTn id="378" dur="500"/>
                                        <p:tgtEl>
                                          <p:spTgt spid="10"/>
                                        </p:tgtEl>
                                        <p:attrNameLst>
                                          <p:attrName>ppt_y</p:attrName>
                                        </p:attrNameLst>
                                      </p:cBhvr>
                                      <p:tavLst>
                                        <p:tav tm="0">
                                          <p:val>
                                            <p:strVal val="ppt_y"/>
                                          </p:val>
                                        </p:tav>
                                        <p:tav tm="100000">
                                          <p:val>
                                            <p:fltVal val="0.5"/>
                                          </p:val>
                                        </p:tav>
                                      </p:tavLst>
                                    </p:anim>
                                    <p:set>
                                      <p:cBhvr>
                                        <p:cTn id="379" dur="1" fill="hold">
                                          <p:stCondLst>
                                            <p:cond delay="499"/>
                                          </p:stCondLst>
                                        </p:cTn>
                                        <p:tgtEl>
                                          <p:spTgt spid="10"/>
                                        </p:tgtEl>
                                        <p:attrNameLst>
                                          <p:attrName>style.visibility</p:attrName>
                                        </p:attrNameLst>
                                      </p:cBhvr>
                                      <p:to>
                                        <p:strVal val="hidden"/>
                                      </p:to>
                                    </p:set>
                                  </p:childTnLst>
                                </p:cTn>
                              </p:par>
                              <p:par>
                                <p:cTn id="380" presetID="53" presetClass="exit" presetSubtype="544" fill="hold" nodeType="withEffect">
                                  <p:stCondLst>
                                    <p:cond delay="0"/>
                                  </p:stCondLst>
                                  <p:iterate type="wd">
                                    <p:tmPct val="10000"/>
                                  </p:iterate>
                                  <p:childTnLst>
                                    <p:anim calcmode="lin" valueType="num">
                                      <p:cBhvr>
                                        <p:cTn id="381" dur="500"/>
                                        <p:tgtEl>
                                          <p:spTgt spid="4100"/>
                                        </p:tgtEl>
                                        <p:attrNameLst>
                                          <p:attrName>ppt_w</p:attrName>
                                        </p:attrNameLst>
                                      </p:cBhvr>
                                      <p:tavLst>
                                        <p:tav tm="0">
                                          <p:val>
                                            <p:strVal val="ppt_w"/>
                                          </p:val>
                                        </p:tav>
                                        <p:tav tm="100000">
                                          <p:val>
                                            <p:fltVal val="0"/>
                                          </p:val>
                                        </p:tav>
                                      </p:tavLst>
                                    </p:anim>
                                    <p:anim calcmode="lin" valueType="num">
                                      <p:cBhvr>
                                        <p:cTn id="382" dur="500"/>
                                        <p:tgtEl>
                                          <p:spTgt spid="4100"/>
                                        </p:tgtEl>
                                        <p:attrNameLst>
                                          <p:attrName>ppt_h</p:attrName>
                                        </p:attrNameLst>
                                      </p:cBhvr>
                                      <p:tavLst>
                                        <p:tav tm="0">
                                          <p:val>
                                            <p:strVal val="ppt_h"/>
                                          </p:val>
                                        </p:tav>
                                        <p:tav tm="100000">
                                          <p:val>
                                            <p:fltVal val="0"/>
                                          </p:val>
                                        </p:tav>
                                      </p:tavLst>
                                    </p:anim>
                                    <p:animEffect transition="out" filter="fade">
                                      <p:cBhvr>
                                        <p:cTn id="383" dur="500"/>
                                        <p:tgtEl>
                                          <p:spTgt spid="4100"/>
                                        </p:tgtEl>
                                      </p:cBhvr>
                                    </p:animEffect>
                                    <p:anim calcmode="lin" valueType="num">
                                      <p:cBhvr>
                                        <p:cTn id="384" dur="500"/>
                                        <p:tgtEl>
                                          <p:spTgt spid="4100"/>
                                        </p:tgtEl>
                                        <p:attrNameLst>
                                          <p:attrName>ppt_x</p:attrName>
                                        </p:attrNameLst>
                                      </p:cBhvr>
                                      <p:tavLst>
                                        <p:tav tm="0">
                                          <p:val>
                                            <p:strVal val="ppt_x"/>
                                          </p:val>
                                        </p:tav>
                                        <p:tav tm="100000">
                                          <p:val>
                                            <p:fltVal val="0.5"/>
                                          </p:val>
                                        </p:tav>
                                      </p:tavLst>
                                    </p:anim>
                                    <p:anim calcmode="lin" valueType="num">
                                      <p:cBhvr>
                                        <p:cTn id="385" dur="500"/>
                                        <p:tgtEl>
                                          <p:spTgt spid="4100"/>
                                        </p:tgtEl>
                                        <p:attrNameLst>
                                          <p:attrName>ppt_y</p:attrName>
                                        </p:attrNameLst>
                                      </p:cBhvr>
                                      <p:tavLst>
                                        <p:tav tm="0">
                                          <p:val>
                                            <p:strVal val="ppt_y"/>
                                          </p:val>
                                        </p:tav>
                                        <p:tav tm="100000">
                                          <p:val>
                                            <p:fltVal val="0.5"/>
                                          </p:val>
                                        </p:tav>
                                      </p:tavLst>
                                    </p:anim>
                                    <p:set>
                                      <p:cBhvr>
                                        <p:cTn id="386" dur="1" fill="hold">
                                          <p:stCondLst>
                                            <p:cond delay="499"/>
                                          </p:stCondLst>
                                        </p:cTn>
                                        <p:tgtEl>
                                          <p:spTgt spid="4100"/>
                                        </p:tgtEl>
                                        <p:attrNameLst>
                                          <p:attrName>style.visibility</p:attrName>
                                        </p:attrNameLst>
                                      </p:cBhvr>
                                      <p:to>
                                        <p:strVal val="hidden"/>
                                      </p:to>
                                    </p:set>
                                  </p:childTnLst>
                                </p:cTn>
                              </p:par>
                              <p:par>
                                <p:cTn id="387" presetID="53" presetClass="exit" presetSubtype="544" fill="hold" grpId="1" nodeType="withEffect">
                                  <p:stCondLst>
                                    <p:cond delay="0"/>
                                  </p:stCondLst>
                                  <p:iterate type="wd">
                                    <p:tmPct val="10000"/>
                                  </p:iterate>
                                  <p:childTnLst>
                                    <p:anim calcmode="lin" valueType="num">
                                      <p:cBhvr>
                                        <p:cTn id="388" dur="500"/>
                                        <p:tgtEl>
                                          <p:spTgt spid="13"/>
                                        </p:tgtEl>
                                        <p:attrNameLst>
                                          <p:attrName>ppt_w</p:attrName>
                                        </p:attrNameLst>
                                      </p:cBhvr>
                                      <p:tavLst>
                                        <p:tav tm="0">
                                          <p:val>
                                            <p:strVal val="ppt_w"/>
                                          </p:val>
                                        </p:tav>
                                        <p:tav tm="100000">
                                          <p:val>
                                            <p:fltVal val="0"/>
                                          </p:val>
                                        </p:tav>
                                      </p:tavLst>
                                    </p:anim>
                                    <p:anim calcmode="lin" valueType="num">
                                      <p:cBhvr>
                                        <p:cTn id="389" dur="500"/>
                                        <p:tgtEl>
                                          <p:spTgt spid="13"/>
                                        </p:tgtEl>
                                        <p:attrNameLst>
                                          <p:attrName>ppt_h</p:attrName>
                                        </p:attrNameLst>
                                      </p:cBhvr>
                                      <p:tavLst>
                                        <p:tav tm="0">
                                          <p:val>
                                            <p:strVal val="ppt_h"/>
                                          </p:val>
                                        </p:tav>
                                        <p:tav tm="100000">
                                          <p:val>
                                            <p:fltVal val="0"/>
                                          </p:val>
                                        </p:tav>
                                      </p:tavLst>
                                    </p:anim>
                                    <p:animEffect transition="out" filter="fade">
                                      <p:cBhvr>
                                        <p:cTn id="390" dur="500"/>
                                        <p:tgtEl>
                                          <p:spTgt spid="13"/>
                                        </p:tgtEl>
                                      </p:cBhvr>
                                    </p:animEffect>
                                    <p:anim calcmode="lin" valueType="num">
                                      <p:cBhvr>
                                        <p:cTn id="391" dur="500"/>
                                        <p:tgtEl>
                                          <p:spTgt spid="13"/>
                                        </p:tgtEl>
                                        <p:attrNameLst>
                                          <p:attrName>ppt_x</p:attrName>
                                        </p:attrNameLst>
                                      </p:cBhvr>
                                      <p:tavLst>
                                        <p:tav tm="0">
                                          <p:val>
                                            <p:strVal val="ppt_x"/>
                                          </p:val>
                                        </p:tav>
                                        <p:tav tm="100000">
                                          <p:val>
                                            <p:fltVal val="0.5"/>
                                          </p:val>
                                        </p:tav>
                                      </p:tavLst>
                                    </p:anim>
                                    <p:anim calcmode="lin" valueType="num">
                                      <p:cBhvr>
                                        <p:cTn id="392" dur="500"/>
                                        <p:tgtEl>
                                          <p:spTgt spid="13"/>
                                        </p:tgtEl>
                                        <p:attrNameLst>
                                          <p:attrName>ppt_y</p:attrName>
                                        </p:attrNameLst>
                                      </p:cBhvr>
                                      <p:tavLst>
                                        <p:tav tm="0">
                                          <p:val>
                                            <p:strVal val="ppt_y"/>
                                          </p:val>
                                        </p:tav>
                                        <p:tav tm="100000">
                                          <p:val>
                                            <p:fltVal val="0.5"/>
                                          </p:val>
                                        </p:tav>
                                      </p:tavLst>
                                    </p:anim>
                                    <p:set>
                                      <p:cBhvr>
                                        <p:cTn id="393" dur="1" fill="hold">
                                          <p:stCondLst>
                                            <p:cond delay="499"/>
                                          </p:stCondLst>
                                        </p:cTn>
                                        <p:tgtEl>
                                          <p:spTgt spid="13"/>
                                        </p:tgtEl>
                                        <p:attrNameLst>
                                          <p:attrName>style.visibility</p:attrName>
                                        </p:attrNameLst>
                                      </p:cBhvr>
                                      <p:to>
                                        <p:strVal val="hidden"/>
                                      </p:to>
                                    </p:set>
                                  </p:childTnLst>
                                </p:cTn>
                              </p:par>
                              <p:par>
                                <p:cTn id="394" presetID="53" presetClass="exit" presetSubtype="544" fill="hold" grpId="1" nodeType="withEffect">
                                  <p:stCondLst>
                                    <p:cond delay="0"/>
                                  </p:stCondLst>
                                  <p:iterate type="wd">
                                    <p:tmPct val="10000"/>
                                  </p:iterate>
                                  <p:childTnLst>
                                    <p:anim calcmode="lin" valueType="num">
                                      <p:cBhvr>
                                        <p:cTn id="395" dur="500"/>
                                        <p:tgtEl>
                                          <p:spTgt spid="14"/>
                                        </p:tgtEl>
                                        <p:attrNameLst>
                                          <p:attrName>ppt_w</p:attrName>
                                        </p:attrNameLst>
                                      </p:cBhvr>
                                      <p:tavLst>
                                        <p:tav tm="0">
                                          <p:val>
                                            <p:strVal val="ppt_w"/>
                                          </p:val>
                                        </p:tav>
                                        <p:tav tm="100000">
                                          <p:val>
                                            <p:fltVal val="0"/>
                                          </p:val>
                                        </p:tav>
                                      </p:tavLst>
                                    </p:anim>
                                    <p:anim calcmode="lin" valueType="num">
                                      <p:cBhvr>
                                        <p:cTn id="396" dur="500"/>
                                        <p:tgtEl>
                                          <p:spTgt spid="14"/>
                                        </p:tgtEl>
                                        <p:attrNameLst>
                                          <p:attrName>ppt_h</p:attrName>
                                        </p:attrNameLst>
                                      </p:cBhvr>
                                      <p:tavLst>
                                        <p:tav tm="0">
                                          <p:val>
                                            <p:strVal val="ppt_h"/>
                                          </p:val>
                                        </p:tav>
                                        <p:tav tm="100000">
                                          <p:val>
                                            <p:fltVal val="0"/>
                                          </p:val>
                                        </p:tav>
                                      </p:tavLst>
                                    </p:anim>
                                    <p:animEffect transition="out" filter="fade">
                                      <p:cBhvr>
                                        <p:cTn id="397" dur="500"/>
                                        <p:tgtEl>
                                          <p:spTgt spid="14"/>
                                        </p:tgtEl>
                                      </p:cBhvr>
                                    </p:animEffect>
                                    <p:anim calcmode="lin" valueType="num">
                                      <p:cBhvr>
                                        <p:cTn id="398" dur="500"/>
                                        <p:tgtEl>
                                          <p:spTgt spid="14"/>
                                        </p:tgtEl>
                                        <p:attrNameLst>
                                          <p:attrName>ppt_x</p:attrName>
                                        </p:attrNameLst>
                                      </p:cBhvr>
                                      <p:tavLst>
                                        <p:tav tm="0">
                                          <p:val>
                                            <p:strVal val="ppt_x"/>
                                          </p:val>
                                        </p:tav>
                                        <p:tav tm="100000">
                                          <p:val>
                                            <p:fltVal val="0.5"/>
                                          </p:val>
                                        </p:tav>
                                      </p:tavLst>
                                    </p:anim>
                                    <p:anim calcmode="lin" valueType="num">
                                      <p:cBhvr>
                                        <p:cTn id="399" dur="500"/>
                                        <p:tgtEl>
                                          <p:spTgt spid="14"/>
                                        </p:tgtEl>
                                        <p:attrNameLst>
                                          <p:attrName>ppt_y</p:attrName>
                                        </p:attrNameLst>
                                      </p:cBhvr>
                                      <p:tavLst>
                                        <p:tav tm="0">
                                          <p:val>
                                            <p:strVal val="ppt_y"/>
                                          </p:val>
                                        </p:tav>
                                        <p:tav tm="100000">
                                          <p:val>
                                            <p:fltVal val="0.5"/>
                                          </p:val>
                                        </p:tav>
                                      </p:tavLst>
                                    </p:anim>
                                    <p:set>
                                      <p:cBhvr>
                                        <p:cTn id="400" dur="1" fill="hold">
                                          <p:stCondLst>
                                            <p:cond delay="499"/>
                                          </p:stCondLst>
                                        </p:cTn>
                                        <p:tgtEl>
                                          <p:spTgt spid="14"/>
                                        </p:tgtEl>
                                        <p:attrNameLst>
                                          <p:attrName>style.visibility</p:attrName>
                                        </p:attrNameLst>
                                      </p:cBhvr>
                                      <p:to>
                                        <p:strVal val="hidden"/>
                                      </p:to>
                                    </p:set>
                                  </p:childTnLst>
                                </p:cTn>
                              </p:par>
                              <p:par>
                                <p:cTn id="401" presetID="53" presetClass="exit" presetSubtype="544" fill="hold" grpId="1" nodeType="withEffect">
                                  <p:stCondLst>
                                    <p:cond delay="0"/>
                                  </p:stCondLst>
                                  <p:iterate type="wd">
                                    <p:tmPct val="10000"/>
                                  </p:iterate>
                                  <p:childTnLst>
                                    <p:anim calcmode="lin" valueType="num">
                                      <p:cBhvr>
                                        <p:cTn id="402" dur="500"/>
                                        <p:tgtEl>
                                          <p:spTgt spid="8"/>
                                        </p:tgtEl>
                                        <p:attrNameLst>
                                          <p:attrName>ppt_w</p:attrName>
                                        </p:attrNameLst>
                                      </p:cBhvr>
                                      <p:tavLst>
                                        <p:tav tm="0">
                                          <p:val>
                                            <p:strVal val="ppt_w"/>
                                          </p:val>
                                        </p:tav>
                                        <p:tav tm="100000">
                                          <p:val>
                                            <p:fltVal val="0"/>
                                          </p:val>
                                        </p:tav>
                                      </p:tavLst>
                                    </p:anim>
                                    <p:anim calcmode="lin" valueType="num">
                                      <p:cBhvr>
                                        <p:cTn id="403" dur="500"/>
                                        <p:tgtEl>
                                          <p:spTgt spid="8"/>
                                        </p:tgtEl>
                                        <p:attrNameLst>
                                          <p:attrName>ppt_h</p:attrName>
                                        </p:attrNameLst>
                                      </p:cBhvr>
                                      <p:tavLst>
                                        <p:tav tm="0">
                                          <p:val>
                                            <p:strVal val="ppt_h"/>
                                          </p:val>
                                        </p:tav>
                                        <p:tav tm="100000">
                                          <p:val>
                                            <p:fltVal val="0"/>
                                          </p:val>
                                        </p:tav>
                                      </p:tavLst>
                                    </p:anim>
                                    <p:animEffect transition="out" filter="fade">
                                      <p:cBhvr>
                                        <p:cTn id="404" dur="500"/>
                                        <p:tgtEl>
                                          <p:spTgt spid="8"/>
                                        </p:tgtEl>
                                      </p:cBhvr>
                                    </p:animEffect>
                                    <p:anim calcmode="lin" valueType="num">
                                      <p:cBhvr>
                                        <p:cTn id="405" dur="500"/>
                                        <p:tgtEl>
                                          <p:spTgt spid="8"/>
                                        </p:tgtEl>
                                        <p:attrNameLst>
                                          <p:attrName>ppt_x</p:attrName>
                                        </p:attrNameLst>
                                      </p:cBhvr>
                                      <p:tavLst>
                                        <p:tav tm="0">
                                          <p:val>
                                            <p:strVal val="ppt_x"/>
                                          </p:val>
                                        </p:tav>
                                        <p:tav tm="100000">
                                          <p:val>
                                            <p:fltVal val="0.5"/>
                                          </p:val>
                                        </p:tav>
                                      </p:tavLst>
                                    </p:anim>
                                    <p:anim calcmode="lin" valueType="num">
                                      <p:cBhvr>
                                        <p:cTn id="406" dur="500"/>
                                        <p:tgtEl>
                                          <p:spTgt spid="8"/>
                                        </p:tgtEl>
                                        <p:attrNameLst>
                                          <p:attrName>ppt_y</p:attrName>
                                        </p:attrNameLst>
                                      </p:cBhvr>
                                      <p:tavLst>
                                        <p:tav tm="0">
                                          <p:val>
                                            <p:strVal val="ppt_y"/>
                                          </p:val>
                                        </p:tav>
                                        <p:tav tm="100000">
                                          <p:val>
                                            <p:fltVal val="0.5"/>
                                          </p:val>
                                        </p:tav>
                                      </p:tavLst>
                                    </p:anim>
                                    <p:set>
                                      <p:cBhvr>
                                        <p:cTn id="407" dur="1" fill="hold">
                                          <p:stCondLst>
                                            <p:cond delay="499"/>
                                          </p:stCondLst>
                                        </p:cTn>
                                        <p:tgtEl>
                                          <p:spTgt spid="8"/>
                                        </p:tgtEl>
                                        <p:attrNameLst>
                                          <p:attrName>style.visibility</p:attrName>
                                        </p:attrNameLst>
                                      </p:cBhvr>
                                      <p:to>
                                        <p:strVal val="hidden"/>
                                      </p:to>
                                    </p:set>
                                  </p:childTnLst>
                                </p:cTn>
                              </p:par>
                              <p:par>
                                <p:cTn id="408" presetID="53" presetClass="exit" presetSubtype="544" fill="hold" grpId="1" nodeType="withEffect">
                                  <p:stCondLst>
                                    <p:cond delay="0"/>
                                  </p:stCondLst>
                                  <p:iterate type="wd">
                                    <p:tmPct val="10000"/>
                                  </p:iterate>
                                  <p:childTnLst>
                                    <p:anim calcmode="lin" valueType="num">
                                      <p:cBhvr>
                                        <p:cTn id="409" dur="500"/>
                                        <p:tgtEl>
                                          <p:spTgt spid="17"/>
                                        </p:tgtEl>
                                        <p:attrNameLst>
                                          <p:attrName>ppt_w</p:attrName>
                                        </p:attrNameLst>
                                      </p:cBhvr>
                                      <p:tavLst>
                                        <p:tav tm="0">
                                          <p:val>
                                            <p:strVal val="ppt_w"/>
                                          </p:val>
                                        </p:tav>
                                        <p:tav tm="100000">
                                          <p:val>
                                            <p:fltVal val="0"/>
                                          </p:val>
                                        </p:tav>
                                      </p:tavLst>
                                    </p:anim>
                                    <p:anim calcmode="lin" valueType="num">
                                      <p:cBhvr>
                                        <p:cTn id="410" dur="500"/>
                                        <p:tgtEl>
                                          <p:spTgt spid="17"/>
                                        </p:tgtEl>
                                        <p:attrNameLst>
                                          <p:attrName>ppt_h</p:attrName>
                                        </p:attrNameLst>
                                      </p:cBhvr>
                                      <p:tavLst>
                                        <p:tav tm="0">
                                          <p:val>
                                            <p:strVal val="ppt_h"/>
                                          </p:val>
                                        </p:tav>
                                        <p:tav tm="100000">
                                          <p:val>
                                            <p:fltVal val="0"/>
                                          </p:val>
                                        </p:tav>
                                      </p:tavLst>
                                    </p:anim>
                                    <p:animEffect transition="out" filter="fade">
                                      <p:cBhvr>
                                        <p:cTn id="411" dur="500"/>
                                        <p:tgtEl>
                                          <p:spTgt spid="17"/>
                                        </p:tgtEl>
                                      </p:cBhvr>
                                    </p:animEffect>
                                    <p:anim calcmode="lin" valueType="num">
                                      <p:cBhvr>
                                        <p:cTn id="412" dur="500"/>
                                        <p:tgtEl>
                                          <p:spTgt spid="17"/>
                                        </p:tgtEl>
                                        <p:attrNameLst>
                                          <p:attrName>ppt_x</p:attrName>
                                        </p:attrNameLst>
                                      </p:cBhvr>
                                      <p:tavLst>
                                        <p:tav tm="0">
                                          <p:val>
                                            <p:strVal val="ppt_x"/>
                                          </p:val>
                                        </p:tav>
                                        <p:tav tm="100000">
                                          <p:val>
                                            <p:fltVal val="0.5"/>
                                          </p:val>
                                        </p:tav>
                                      </p:tavLst>
                                    </p:anim>
                                    <p:anim calcmode="lin" valueType="num">
                                      <p:cBhvr>
                                        <p:cTn id="413" dur="500"/>
                                        <p:tgtEl>
                                          <p:spTgt spid="17"/>
                                        </p:tgtEl>
                                        <p:attrNameLst>
                                          <p:attrName>ppt_y</p:attrName>
                                        </p:attrNameLst>
                                      </p:cBhvr>
                                      <p:tavLst>
                                        <p:tav tm="0">
                                          <p:val>
                                            <p:strVal val="ppt_y"/>
                                          </p:val>
                                        </p:tav>
                                        <p:tav tm="100000">
                                          <p:val>
                                            <p:fltVal val="0.5"/>
                                          </p:val>
                                        </p:tav>
                                      </p:tavLst>
                                    </p:anim>
                                    <p:set>
                                      <p:cBhvr>
                                        <p:cTn id="414" dur="1" fill="hold">
                                          <p:stCondLst>
                                            <p:cond delay="499"/>
                                          </p:stCondLst>
                                        </p:cTn>
                                        <p:tgtEl>
                                          <p:spTgt spid="17"/>
                                        </p:tgtEl>
                                        <p:attrNameLst>
                                          <p:attrName>style.visibility</p:attrName>
                                        </p:attrNameLst>
                                      </p:cBhvr>
                                      <p:to>
                                        <p:strVal val="hidden"/>
                                      </p:to>
                                    </p:set>
                                  </p:childTnLst>
                                </p:cTn>
                              </p:par>
                              <p:par>
                                <p:cTn id="415" presetID="53" presetClass="exit" presetSubtype="544" fill="hold" grpId="1" nodeType="withEffect">
                                  <p:stCondLst>
                                    <p:cond delay="0"/>
                                  </p:stCondLst>
                                  <p:iterate type="wd">
                                    <p:tmPct val="10000"/>
                                  </p:iterate>
                                  <p:childTnLst>
                                    <p:anim calcmode="lin" valueType="num">
                                      <p:cBhvr>
                                        <p:cTn id="416" dur="500"/>
                                        <p:tgtEl>
                                          <p:spTgt spid="18"/>
                                        </p:tgtEl>
                                        <p:attrNameLst>
                                          <p:attrName>ppt_w</p:attrName>
                                        </p:attrNameLst>
                                      </p:cBhvr>
                                      <p:tavLst>
                                        <p:tav tm="0">
                                          <p:val>
                                            <p:strVal val="ppt_w"/>
                                          </p:val>
                                        </p:tav>
                                        <p:tav tm="100000">
                                          <p:val>
                                            <p:fltVal val="0"/>
                                          </p:val>
                                        </p:tav>
                                      </p:tavLst>
                                    </p:anim>
                                    <p:anim calcmode="lin" valueType="num">
                                      <p:cBhvr>
                                        <p:cTn id="417" dur="500"/>
                                        <p:tgtEl>
                                          <p:spTgt spid="18"/>
                                        </p:tgtEl>
                                        <p:attrNameLst>
                                          <p:attrName>ppt_h</p:attrName>
                                        </p:attrNameLst>
                                      </p:cBhvr>
                                      <p:tavLst>
                                        <p:tav tm="0">
                                          <p:val>
                                            <p:strVal val="ppt_h"/>
                                          </p:val>
                                        </p:tav>
                                        <p:tav tm="100000">
                                          <p:val>
                                            <p:fltVal val="0"/>
                                          </p:val>
                                        </p:tav>
                                      </p:tavLst>
                                    </p:anim>
                                    <p:animEffect transition="out" filter="fade">
                                      <p:cBhvr>
                                        <p:cTn id="418" dur="500"/>
                                        <p:tgtEl>
                                          <p:spTgt spid="18"/>
                                        </p:tgtEl>
                                      </p:cBhvr>
                                    </p:animEffect>
                                    <p:anim calcmode="lin" valueType="num">
                                      <p:cBhvr>
                                        <p:cTn id="419" dur="500"/>
                                        <p:tgtEl>
                                          <p:spTgt spid="18"/>
                                        </p:tgtEl>
                                        <p:attrNameLst>
                                          <p:attrName>ppt_x</p:attrName>
                                        </p:attrNameLst>
                                      </p:cBhvr>
                                      <p:tavLst>
                                        <p:tav tm="0">
                                          <p:val>
                                            <p:strVal val="ppt_x"/>
                                          </p:val>
                                        </p:tav>
                                        <p:tav tm="100000">
                                          <p:val>
                                            <p:fltVal val="0.5"/>
                                          </p:val>
                                        </p:tav>
                                      </p:tavLst>
                                    </p:anim>
                                    <p:anim calcmode="lin" valueType="num">
                                      <p:cBhvr>
                                        <p:cTn id="420" dur="500"/>
                                        <p:tgtEl>
                                          <p:spTgt spid="18"/>
                                        </p:tgtEl>
                                        <p:attrNameLst>
                                          <p:attrName>ppt_y</p:attrName>
                                        </p:attrNameLst>
                                      </p:cBhvr>
                                      <p:tavLst>
                                        <p:tav tm="0">
                                          <p:val>
                                            <p:strVal val="ppt_y"/>
                                          </p:val>
                                        </p:tav>
                                        <p:tav tm="100000">
                                          <p:val>
                                            <p:fltVal val="0.5"/>
                                          </p:val>
                                        </p:tav>
                                      </p:tavLst>
                                    </p:anim>
                                    <p:set>
                                      <p:cBhvr>
                                        <p:cTn id="421" dur="1" fill="hold">
                                          <p:stCondLst>
                                            <p:cond delay="499"/>
                                          </p:stCondLst>
                                        </p:cTn>
                                        <p:tgtEl>
                                          <p:spTgt spid="18"/>
                                        </p:tgtEl>
                                        <p:attrNameLst>
                                          <p:attrName>style.visibility</p:attrName>
                                        </p:attrNameLst>
                                      </p:cBhvr>
                                      <p:to>
                                        <p:strVal val="hidden"/>
                                      </p:to>
                                    </p:set>
                                  </p:childTnLst>
                                </p:cTn>
                              </p:par>
                              <p:par>
                                <p:cTn id="422" presetID="53" presetClass="exit" presetSubtype="544" fill="hold" nodeType="withEffect">
                                  <p:stCondLst>
                                    <p:cond delay="0"/>
                                  </p:stCondLst>
                                  <p:iterate type="wd">
                                    <p:tmPct val="10000"/>
                                  </p:iterate>
                                  <p:childTnLst>
                                    <p:anim calcmode="lin" valueType="num">
                                      <p:cBhvr>
                                        <p:cTn id="423" dur="500"/>
                                        <p:tgtEl>
                                          <p:spTgt spid="4098"/>
                                        </p:tgtEl>
                                        <p:attrNameLst>
                                          <p:attrName>ppt_w</p:attrName>
                                        </p:attrNameLst>
                                      </p:cBhvr>
                                      <p:tavLst>
                                        <p:tav tm="0">
                                          <p:val>
                                            <p:strVal val="ppt_w"/>
                                          </p:val>
                                        </p:tav>
                                        <p:tav tm="100000">
                                          <p:val>
                                            <p:fltVal val="0"/>
                                          </p:val>
                                        </p:tav>
                                      </p:tavLst>
                                    </p:anim>
                                    <p:anim calcmode="lin" valueType="num">
                                      <p:cBhvr>
                                        <p:cTn id="424" dur="500"/>
                                        <p:tgtEl>
                                          <p:spTgt spid="4098"/>
                                        </p:tgtEl>
                                        <p:attrNameLst>
                                          <p:attrName>ppt_h</p:attrName>
                                        </p:attrNameLst>
                                      </p:cBhvr>
                                      <p:tavLst>
                                        <p:tav tm="0">
                                          <p:val>
                                            <p:strVal val="ppt_h"/>
                                          </p:val>
                                        </p:tav>
                                        <p:tav tm="100000">
                                          <p:val>
                                            <p:fltVal val="0"/>
                                          </p:val>
                                        </p:tav>
                                      </p:tavLst>
                                    </p:anim>
                                    <p:animEffect transition="out" filter="fade">
                                      <p:cBhvr>
                                        <p:cTn id="425" dur="500"/>
                                        <p:tgtEl>
                                          <p:spTgt spid="4098"/>
                                        </p:tgtEl>
                                      </p:cBhvr>
                                    </p:animEffect>
                                    <p:anim calcmode="lin" valueType="num">
                                      <p:cBhvr>
                                        <p:cTn id="426" dur="500"/>
                                        <p:tgtEl>
                                          <p:spTgt spid="4098"/>
                                        </p:tgtEl>
                                        <p:attrNameLst>
                                          <p:attrName>ppt_x</p:attrName>
                                        </p:attrNameLst>
                                      </p:cBhvr>
                                      <p:tavLst>
                                        <p:tav tm="0">
                                          <p:val>
                                            <p:strVal val="ppt_x"/>
                                          </p:val>
                                        </p:tav>
                                        <p:tav tm="100000">
                                          <p:val>
                                            <p:fltVal val="0.5"/>
                                          </p:val>
                                        </p:tav>
                                      </p:tavLst>
                                    </p:anim>
                                    <p:anim calcmode="lin" valueType="num">
                                      <p:cBhvr>
                                        <p:cTn id="427" dur="500"/>
                                        <p:tgtEl>
                                          <p:spTgt spid="4098"/>
                                        </p:tgtEl>
                                        <p:attrNameLst>
                                          <p:attrName>ppt_y</p:attrName>
                                        </p:attrNameLst>
                                      </p:cBhvr>
                                      <p:tavLst>
                                        <p:tav tm="0">
                                          <p:val>
                                            <p:strVal val="ppt_y"/>
                                          </p:val>
                                        </p:tav>
                                        <p:tav tm="100000">
                                          <p:val>
                                            <p:fltVal val="0.5"/>
                                          </p:val>
                                        </p:tav>
                                      </p:tavLst>
                                    </p:anim>
                                    <p:set>
                                      <p:cBhvr>
                                        <p:cTn id="428" dur="1" fill="hold">
                                          <p:stCondLst>
                                            <p:cond delay="499"/>
                                          </p:stCondLst>
                                        </p:cTn>
                                        <p:tgtEl>
                                          <p:spTgt spid="4098"/>
                                        </p:tgtEl>
                                        <p:attrNameLst>
                                          <p:attrName>style.visibility</p:attrName>
                                        </p:attrNameLst>
                                      </p:cBhvr>
                                      <p:to>
                                        <p:strVal val="hidden"/>
                                      </p:to>
                                    </p:set>
                                  </p:childTnLst>
                                </p:cTn>
                              </p:par>
                              <p:par>
                                <p:cTn id="429" presetID="53" presetClass="exit" presetSubtype="544" fill="hold" grpId="1" nodeType="withEffect">
                                  <p:stCondLst>
                                    <p:cond delay="0"/>
                                  </p:stCondLst>
                                  <p:iterate type="wd">
                                    <p:tmPct val="10000"/>
                                  </p:iterate>
                                  <p:childTnLst>
                                    <p:anim calcmode="lin" valueType="num">
                                      <p:cBhvr>
                                        <p:cTn id="430" dur="500"/>
                                        <p:tgtEl>
                                          <p:spTgt spid="22"/>
                                        </p:tgtEl>
                                        <p:attrNameLst>
                                          <p:attrName>ppt_w</p:attrName>
                                        </p:attrNameLst>
                                      </p:cBhvr>
                                      <p:tavLst>
                                        <p:tav tm="0">
                                          <p:val>
                                            <p:strVal val="ppt_w"/>
                                          </p:val>
                                        </p:tav>
                                        <p:tav tm="100000">
                                          <p:val>
                                            <p:fltVal val="0"/>
                                          </p:val>
                                        </p:tav>
                                      </p:tavLst>
                                    </p:anim>
                                    <p:anim calcmode="lin" valueType="num">
                                      <p:cBhvr>
                                        <p:cTn id="431" dur="500"/>
                                        <p:tgtEl>
                                          <p:spTgt spid="22"/>
                                        </p:tgtEl>
                                        <p:attrNameLst>
                                          <p:attrName>ppt_h</p:attrName>
                                        </p:attrNameLst>
                                      </p:cBhvr>
                                      <p:tavLst>
                                        <p:tav tm="0">
                                          <p:val>
                                            <p:strVal val="ppt_h"/>
                                          </p:val>
                                        </p:tav>
                                        <p:tav tm="100000">
                                          <p:val>
                                            <p:fltVal val="0"/>
                                          </p:val>
                                        </p:tav>
                                      </p:tavLst>
                                    </p:anim>
                                    <p:animEffect transition="out" filter="fade">
                                      <p:cBhvr>
                                        <p:cTn id="432" dur="500"/>
                                        <p:tgtEl>
                                          <p:spTgt spid="22"/>
                                        </p:tgtEl>
                                      </p:cBhvr>
                                    </p:animEffect>
                                    <p:anim calcmode="lin" valueType="num">
                                      <p:cBhvr>
                                        <p:cTn id="433" dur="500"/>
                                        <p:tgtEl>
                                          <p:spTgt spid="22"/>
                                        </p:tgtEl>
                                        <p:attrNameLst>
                                          <p:attrName>ppt_x</p:attrName>
                                        </p:attrNameLst>
                                      </p:cBhvr>
                                      <p:tavLst>
                                        <p:tav tm="0">
                                          <p:val>
                                            <p:strVal val="ppt_x"/>
                                          </p:val>
                                        </p:tav>
                                        <p:tav tm="100000">
                                          <p:val>
                                            <p:fltVal val="0.5"/>
                                          </p:val>
                                        </p:tav>
                                      </p:tavLst>
                                    </p:anim>
                                    <p:anim calcmode="lin" valueType="num">
                                      <p:cBhvr>
                                        <p:cTn id="434" dur="500"/>
                                        <p:tgtEl>
                                          <p:spTgt spid="22"/>
                                        </p:tgtEl>
                                        <p:attrNameLst>
                                          <p:attrName>ppt_y</p:attrName>
                                        </p:attrNameLst>
                                      </p:cBhvr>
                                      <p:tavLst>
                                        <p:tav tm="0">
                                          <p:val>
                                            <p:strVal val="ppt_y"/>
                                          </p:val>
                                        </p:tav>
                                        <p:tav tm="100000">
                                          <p:val>
                                            <p:fltVal val="0.5"/>
                                          </p:val>
                                        </p:tav>
                                      </p:tavLst>
                                    </p:anim>
                                    <p:set>
                                      <p:cBhvr>
                                        <p:cTn id="435" dur="1" fill="hold">
                                          <p:stCondLst>
                                            <p:cond delay="499"/>
                                          </p:stCondLst>
                                        </p:cTn>
                                        <p:tgtEl>
                                          <p:spTgt spid="22"/>
                                        </p:tgtEl>
                                        <p:attrNameLst>
                                          <p:attrName>style.visibility</p:attrName>
                                        </p:attrNameLst>
                                      </p:cBhvr>
                                      <p:to>
                                        <p:strVal val="hidden"/>
                                      </p:to>
                                    </p:set>
                                  </p:childTnLst>
                                </p:cTn>
                              </p:par>
                              <p:par>
                                <p:cTn id="436" presetID="53" presetClass="exit" presetSubtype="544" fill="hold" grpId="1" nodeType="withEffect">
                                  <p:stCondLst>
                                    <p:cond delay="0"/>
                                  </p:stCondLst>
                                  <p:iterate type="wd">
                                    <p:tmPct val="10000"/>
                                  </p:iterate>
                                  <p:childTnLst>
                                    <p:anim calcmode="lin" valueType="num">
                                      <p:cBhvr>
                                        <p:cTn id="437" dur="500"/>
                                        <p:tgtEl>
                                          <p:spTgt spid="23"/>
                                        </p:tgtEl>
                                        <p:attrNameLst>
                                          <p:attrName>ppt_w</p:attrName>
                                        </p:attrNameLst>
                                      </p:cBhvr>
                                      <p:tavLst>
                                        <p:tav tm="0">
                                          <p:val>
                                            <p:strVal val="ppt_w"/>
                                          </p:val>
                                        </p:tav>
                                        <p:tav tm="100000">
                                          <p:val>
                                            <p:fltVal val="0"/>
                                          </p:val>
                                        </p:tav>
                                      </p:tavLst>
                                    </p:anim>
                                    <p:anim calcmode="lin" valueType="num">
                                      <p:cBhvr>
                                        <p:cTn id="438" dur="500"/>
                                        <p:tgtEl>
                                          <p:spTgt spid="23"/>
                                        </p:tgtEl>
                                        <p:attrNameLst>
                                          <p:attrName>ppt_h</p:attrName>
                                        </p:attrNameLst>
                                      </p:cBhvr>
                                      <p:tavLst>
                                        <p:tav tm="0">
                                          <p:val>
                                            <p:strVal val="ppt_h"/>
                                          </p:val>
                                        </p:tav>
                                        <p:tav tm="100000">
                                          <p:val>
                                            <p:fltVal val="0"/>
                                          </p:val>
                                        </p:tav>
                                      </p:tavLst>
                                    </p:anim>
                                    <p:animEffect transition="out" filter="fade">
                                      <p:cBhvr>
                                        <p:cTn id="439" dur="500"/>
                                        <p:tgtEl>
                                          <p:spTgt spid="23"/>
                                        </p:tgtEl>
                                      </p:cBhvr>
                                    </p:animEffect>
                                    <p:anim calcmode="lin" valueType="num">
                                      <p:cBhvr>
                                        <p:cTn id="440" dur="500"/>
                                        <p:tgtEl>
                                          <p:spTgt spid="23"/>
                                        </p:tgtEl>
                                        <p:attrNameLst>
                                          <p:attrName>ppt_x</p:attrName>
                                        </p:attrNameLst>
                                      </p:cBhvr>
                                      <p:tavLst>
                                        <p:tav tm="0">
                                          <p:val>
                                            <p:strVal val="ppt_x"/>
                                          </p:val>
                                        </p:tav>
                                        <p:tav tm="100000">
                                          <p:val>
                                            <p:fltVal val="0.5"/>
                                          </p:val>
                                        </p:tav>
                                      </p:tavLst>
                                    </p:anim>
                                    <p:anim calcmode="lin" valueType="num">
                                      <p:cBhvr>
                                        <p:cTn id="441" dur="500"/>
                                        <p:tgtEl>
                                          <p:spTgt spid="23"/>
                                        </p:tgtEl>
                                        <p:attrNameLst>
                                          <p:attrName>ppt_y</p:attrName>
                                        </p:attrNameLst>
                                      </p:cBhvr>
                                      <p:tavLst>
                                        <p:tav tm="0">
                                          <p:val>
                                            <p:strVal val="ppt_y"/>
                                          </p:val>
                                        </p:tav>
                                        <p:tav tm="100000">
                                          <p:val>
                                            <p:fltVal val="0.5"/>
                                          </p:val>
                                        </p:tav>
                                      </p:tavLst>
                                    </p:anim>
                                    <p:set>
                                      <p:cBhvr>
                                        <p:cTn id="442" dur="1" fill="hold">
                                          <p:stCondLst>
                                            <p:cond delay="499"/>
                                          </p:stCondLst>
                                        </p:cTn>
                                        <p:tgtEl>
                                          <p:spTgt spid="23"/>
                                        </p:tgtEl>
                                        <p:attrNameLst>
                                          <p:attrName>style.visibility</p:attrName>
                                        </p:attrNameLst>
                                      </p:cBhvr>
                                      <p:to>
                                        <p:strVal val="hidden"/>
                                      </p:to>
                                    </p:set>
                                  </p:childTnLst>
                                </p:cTn>
                              </p:par>
                              <p:par>
                                <p:cTn id="443" presetID="53" presetClass="exit" presetSubtype="544" fill="hold" grpId="1" nodeType="withEffect">
                                  <p:stCondLst>
                                    <p:cond delay="0"/>
                                  </p:stCondLst>
                                  <p:iterate type="wd">
                                    <p:tmPct val="10000"/>
                                  </p:iterate>
                                  <p:childTnLst>
                                    <p:anim calcmode="lin" valueType="num">
                                      <p:cBhvr>
                                        <p:cTn id="444" dur="500"/>
                                        <p:tgtEl>
                                          <p:spTgt spid="24"/>
                                        </p:tgtEl>
                                        <p:attrNameLst>
                                          <p:attrName>ppt_w</p:attrName>
                                        </p:attrNameLst>
                                      </p:cBhvr>
                                      <p:tavLst>
                                        <p:tav tm="0">
                                          <p:val>
                                            <p:strVal val="ppt_w"/>
                                          </p:val>
                                        </p:tav>
                                        <p:tav tm="100000">
                                          <p:val>
                                            <p:fltVal val="0"/>
                                          </p:val>
                                        </p:tav>
                                      </p:tavLst>
                                    </p:anim>
                                    <p:anim calcmode="lin" valueType="num">
                                      <p:cBhvr>
                                        <p:cTn id="445" dur="500"/>
                                        <p:tgtEl>
                                          <p:spTgt spid="24"/>
                                        </p:tgtEl>
                                        <p:attrNameLst>
                                          <p:attrName>ppt_h</p:attrName>
                                        </p:attrNameLst>
                                      </p:cBhvr>
                                      <p:tavLst>
                                        <p:tav tm="0">
                                          <p:val>
                                            <p:strVal val="ppt_h"/>
                                          </p:val>
                                        </p:tav>
                                        <p:tav tm="100000">
                                          <p:val>
                                            <p:fltVal val="0"/>
                                          </p:val>
                                        </p:tav>
                                      </p:tavLst>
                                    </p:anim>
                                    <p:animEffect transition="out" filter="fade">
                                      <p:cBhvr>
                                        <p:cTn id="446" dur="500"/>
                                        <p:tgtEl>
                                          <p:spTgt spid="24"/>
                                        </p:tgtEl>
                                      </p:cBhvr>
                                    </p:animEffect>
                                    <p:anim calcmode="lin" valueType="num">
                                      <p:cBhvr>
                                        <p:cTn id="447" dur="500"/>
                                        <p:tgtEl>
                                          <p:spTgt spid="24"/>
                                        </p:tgtEl>
                                        <p:attrNameLst>
                                          <p:attrName>ppt_x</p:attrName>
                                        </p:attrNameLst>
                                      </p:cBhvr>
                                      <p:tavLst>
                                        <p:tav tm="0">
                                          <p:val>
                                            <p:strVal val="ppt_x"/>
                                          </p:val>
                                        </p:tav>
                                        <p:tav tm="100000">
                                          <p:val>
                                            <p:fltVal val="0.5"/>
                                          </p:val>
                                        </p:tav>
                                      </p:tavLst>
                                    </p:anim>
                                    <p:anim calcmode="lin" valueType="num">
                                      <p:cBhvr>
                                        <p:cTn id="448" dur="500"/>
                                        <p:tgtEl>
                                          <p:spTgt spid="24"/>
                                        </p:tgtEl>
                                        <p:attrNameLst>
                                          <p:attrName>ppt_y</p:attrName>
                                        </p:attrNameLst>
                                      </p:cBhvr>
                                      <p:tavLst>
                                        <p:tav tm="0">
                                          <p:val>
                                            <p:strVal val="ppt_y"/>
                                          </p:val>
                                        </p:tav>
                                        <p:tav tm="100000">
                                          <p:val>
                                            <p:fltVal val="0.5"/>
                                          </p:val>
                                        </p:tav>
                                      </p:tavLst>
                                    </p:anim>
                                    <p:set>
                                      <p:cBhvr>
                                        <p:cTn id="449" dur="1" fill="hold">
                                          <p:stCondLst>
                                            <p:cond delay="499"/>
                                          </p:stCondLst>
                                        </p:cTn>
                                        <p:tgtEl>
                                          <p:spTgt spid="24"/>
                                        </p:tgtEl>
                                        <p:attrNameLst>
                                          <p:attrName>style.visibility</p:attrName>
                                        </p:attrNameLst>
                                      </p:cBhvr>
                                      <p:to>
                                        <p:strVal val="hidden"/>
                                      </p:to>
                                    </p:set>
                                  </p:childTnLst>
                                </p:cTn>
                              </p:par>
                              <p:par>
                                <p:cTn id="450" presetID="53" presetClass="exit" presetSubtype="544" fill="hold" grpId="1" nodeType="withEffect">
                                  <p:stCondLst>
                                    <p:cond delay="0"/>
                                  </p:stCondLst>
                                  <p:iterate type="wd">
                                    <p:tmPct val="10000"/>
                                  </p:iterate>
                                  <p:childTnLst>
                                    <p:anim calcmode="lin" valueType="num">
                                      <p:cBhvr>
                                        <p:cTn id="451" dur="500"/>
                                        <p:tgtEl>
                                          <p:spTgt spid="28"/>
                                        </p:tgtEl>
                                        <p:attrNameLst>
                                          <p:attrName>ppt_w</p:attrName>
                                        </p:attrNameLst>
                                      </p:cBhvr>
                                      <p:tavLst>
                                        <p:tav tm="0">
                                          <p:val>
                                            <p:strVal val="ppt_w"/>
                                          </p:val>
                                        </p:tav>
                                        <p:tav tm="100000">
                                          <p:val>
                                            <p:fltVal val="0"/>
                                          </p:val>
                                        </p:tav>
                                      </p:tavLst>
                                    </p:anim>
                                    <p:anim calcmode="lin" valueType="num">
                                      <p:cBhvr>
                                        <p:cTn id="452" dur="500"/>
                                        <p:tgtEl>
                                          <p:spTgt spid="28"/>
                                        </p:tgtEl>
                                        <p:attrNameLst>
                                          <p:attrName>ppt_h</p:attrName>
                                        </p:attrNameLst>
                                      </p:cBhvr>
                                      <p:tavLst>
                                        <p:tav tm="0">
                                          <p:val>
                                            <p:strVal val="ppt_h"/>
                                          </p:val>
                                        </p:tav>
                                        <p:tav tm="100000">
                                          <p:val>
                                            <p:fltVal val="0"/>
                                          </p:val>
                                        </p:tav>
                                      </p:tavLst>
                                    </p:anim>
                                    <p:animEffect transition="out" filter="fade">
                                      <p:cBhvr>
                                        <p:cTn id="453" dur="500"/>
                                        <p:tgtEl>
                                          <p:spTgt spid="28"/>
                                        </p:tgtEl>
                                      </p:cBhvr>
                                    </p:animEffect>
                                    <p:anim calcmode="lin" valueType="num">
                                      <p:cBhvr>
                                        <p:cTn id="454" dur="500"/>
                                        <p:tgtEl>
                                          <p:spTgt spid="28"/>
                                        </p:tgtEl>
                                        <p:attrNameLst>
                                          <p:attrName>ppt_x</p:attrName>
                                        </p:attrNameLst>
                                      </p:cBhvr>
                                      <p:tavLst>
                                        <p:tav tm="0">
                                          <p:val>
                                            <p:strVal val="ppt_x"/>
                                          </p:val>
                                        </p:tav>
                                        <p:tav tm="100000">
                                          <p:val>
                                            <p:fltVal val="0.5"/>
                                          </p:val>
                                        </p:tav>
                                      </p:tavLst>
                                    </p:anim>
                                    <p:anim calcmode="lin" valueType="num">
                                      <p:cBhvr>
                                        <p:cTn id="455" dur="500"/>
                                        <p:tgtEl>
                                          <p:spTgt spid="28"/>
                                        </p:tgtEl>
                                        <p:attrNameLst>
                                          <p:attrName>ppt_y</p:attrName>
                                        </p:attrNameLst>
                                      </p:cBhvr>
                                      <p:tavLst>
                                        <p:tav tm="0">
                                          <p:val>
                                            <p:strVal val="ppt_y"/>
                                          </p:val>
                                        </p:tav>
                                        <p:tav tm="100000">
                                          <p:val>
                                            <p:fltVal val="0.5"/>
                                          </p:val>
                                        </p:tav>
                                      </p:tavLst>
                                    </p:anim>
                                    <p:set>
                                      <p:cBhvr>
                                        <p:cTn id="456"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4" grpId="0"/>
      <p:bldP spid="12" grpId="0" animBg="1"/>
      <p:bldP spid="12" grpId="1" animBg="1"/>
      <p:bldP spid="13" grpId="0" animBg="1"/>
      <p:bldP spid="13" grpId="1" animBg="1"/>
      <p:bldP spid="14" grpId="0" animBg="1"/>
      <p:bldP spid="14" grpId="1" animBg="1"/>
      <p:bldP spid="15" grpId="0" animBg="1"/>
      <p:bldP spid="15" grpId="1" animBg="1"/>
      <p:bldP spid="16" grpId="0" animBg="1"/>
      <p:bldP spid="16" grpId="1" animBg="1"/>
      <p:bldP spid="17" grpId="0" animBg="1"/>
      <p:bldP spid="17" grpId="1" animBg="1"/>
      <p:bldP spid="18" grpId="0" animBg="1"/>
      <p:bldP spid="18" grpId="1" animBg="1"/>
      <p:bldP spid="23" grpId="0" animBg="1"/>
      <p:bldP spid="23" grpId="1" animBg="1"/>
      <p:bldP spid="24" grpId="0" animBg="1"/>
      <p:bldP spid="24" grpId="1" animBg="1"/>
      <p:bldP spid="8" grpId="0"/>
      <p:bldP spid="8" grpId="1"/>
      <p:bldP spid="10" grpId="0"/>
      <p:bldP spid="10" grpId="1"/>
      <p:bldP spid="22" grpId="0"/>
      <p:bldP spid="22" grpId="1"/>
      <p:bldP spid="28" grpId="0"/>
      <p:bldP spid="28" grpId="1"/>
      <p:bldP spid="6" grpId="0"/>
      <p:bldP spid="6"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A44BD91-4FF1-487C-B34E-DEFA7A216446}"/>
              </a:ext>
            </a:extLst>
          </p:cNvPr>
          <p:cNvSpPr txBox="1"/>
          <p:nvPr/>
        </p:nvSpPr>
        <p:spPr>
          <a:xfrm>
            <a:off x="1434022" y="-8573"/>
            <a:ext cx="8178799" cy="400110"/>
          </a:xfrm>
          <a:prstGeom prst="rect">
            <a:avLst/>
          </a:prstGeom>
          <a:noFill/>
        </p:spPr>
        <p:txBody>
          <a:bodyPr wrap="square" rtlCol="0">
            <a:spAutoFit/>
          </a:bodyPr>
          <a:lstStyle/>
          <a:p>
            <a:pPr algn="ctr"/>
            <a:r>
              <a:rPr lang="ru-RU" sz="2000" b="1" i="1" u="sng" dirty="0">
                <a:solidFill>
                  <a:schemeClr val="accent2">
                    <a:lumMod val="50000"/>
                  </a:schemeClr>
                </a:solidFill>
                <a:effectLst/>
                <a:latin typeface="Arial" panose="020B0604020202020204" pitchFamily="34" charset="0"/>
              </a:rPr>
              <a:t>Ключевые изменения в ФГОС ДО: </a:t>
            </a:r>
          </a:p>
        </p:txBody>
      </p:sp>
      <p:sp>
        <p:nvSpPr>
          <p:cNvPr id="36" name="Облако 35">
            <a:extLst>
              <a:ext uri="{FF2B5EF4-FFF2-40B4-BE49-F238E27FC236}">
                <a16:creationId xmlns:a16="http://schemas.microsoft.com/office/drawing/2014/main" xmlns="" id="{3A030D6B-856F-45E6-9AEB-5E3E57777FD4}"/>
              </a:ext>
            </a:extLst>
          </p:cNvPr>
          <p:cNvSpPr/>
          <p:nvPr/>
        </p:nvSpPr>
        <p:spPr>
          <a:xfrm rot="11022503">
            <a:off x="82981" y="496462"/>
            <a:ext cx="6753060" cy="4123695"/>
          </a:xfrm>
          <a:prstGeom prst="cloud">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7" name="Овал 36">
            <a:extLst>
              <a:ext uri="{FF2B5EF4-FFF2-40B4-BE49-F238E27FC236}">
                <a16:creationId xmlns:a16="http://schemas.microsoft.com/office/drawing/2014/main" xmlns="" id="{548B0BF6-ED14-479F-9F52-FA98ABA6E6A7}"/>
              </a:ext>
            </a:extLst>
          </p:cNvPr>
          <p:cNvSpPr/>
          <p:nvPr/>
        </p:nvSpPr>
        <p:spPr>
          <a:xfrm rot="11224686">
            <a:off x="825880" y="1551839"/>
            <a:ext cx="1000309" cy="81668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9" name="Облако 38">
            <a:extLst>
              <a:ext uri="{FF2B5EF4-FFF2-40B4-BE49-F238E27FC236}">
                <a16:creationId xmlns:a16="http://schemas.microsoft.com/office/drawing/2014/main" xmlns="" id="{6A328A61-D472-4B86-B18E-0111775DE278}"/>
              </a:ext>
            </a:extLst>
          </p:cNvPr>
          <p:cNvSpPr/>
          <p:nvPr/>
        </p:nvSpPr>
        <p:spPr>
          <a:xfrm rot="11022503">
            <a:off x="4367771" y="3439136"/>
            <a:ext cx="5436192" cy="3331201"/>
          </a:xfrm>
          <a:prstGeom prst="cloud">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1" name="Овал 40">
            <a:extLst>
              <a:ext uri="{FF2B5EF4-FFF2-40B4-BE49-F238E27FC236}">
                <a16:creationId xmlns:a16="http://schemas.microsoft.com/office/drawing/2014/main" xmlns="" id="{E9EF401E-BC4C-4927-96CC-E0B542222D5D}"/>
              </a:ext>
            </a:extLst>
          </p:cNvPr>
          <p:cNvSpPr/>
          <p:nvPr/>
        </p:nvSpPr>
        <p:spPr>
          <a:xfrm rot="11224686">
            <a:off x="5052733" y="4198841"/>
            <a:ext cx="1000309" cy="81668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Облако 41">
            <a:extLst>
              <a:ext uri="{FF2B5EF4-FFF2-40B4-BE49-F238E27FC236}">
                <a16:creationId xmlns:a16="http://schemas.microsoft.com/office/drawing/2014/main" xmlns="" id="{1786FC69-95E9-4FDF-ACFD-5163C861C82E}"/>
              </a:ext>
            </a:extLst>
          </p:cNvPr>
          <p:cNvSpPr/>
          <p:nvPr/>
        </p:nvSpPr>
        <p:spPr>
          <a:xfrm rot="11022503">
            <a:off x="1464" y="3923541"/>
            <a:ext cx="5300781" cy="2892866"/>
          </a:xfrm>
          <a:prstGeom prst="cloud">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4" name="Овал 43">
            <a:extLst>
              <a:ext uri="{FF2B5EF4-FFF2-40B4-BE49-F238E27FC236}">
                <a16:creationId xmlns:a16="http://schemas.microsoft.com/office/drawing/2014/main" xmlns="" id="{25A8777E-1057-4F6E-ABB8-9E6FD46463E1}"/>
              </a:ext>
            </a:extLst>
          </p:cNvPr>
          <p:cNvSpPr/>
          <p:nvPr/>
        </p:nvSpPr>
        <p:spPr>
          <a:xfrm rot="11224686">
            <a:off x="616174" y="4571600"/>
            <a:ext cx="1000309" cy="816685"/>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108" name="Picture 12">
            <a:extLst>
              <a:ext uri="{FF2B5EF4-FFF2-40B4-BE49-F238E27FC236}">
                <a16:creationId xmlns:a16="http://schemas.microsoft.com/office/drawing/2014/main" xmlns="" id="{BA45A3B2-EF64-46D9-A198-3BB5112E29C7}"/>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14874" y="-8573"/>
            <a:ext cx="1550860" cy="1919857"/>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a:extLst>
              <a:ext uri="{FF2B5EF4-FFF2-40B4-BE49-F238E27FC236}">
                <a16:creationId xmlns:a16="http://schemas.microsoft.com/office/drawing/2014/main" xmlns="" id="{7C969709-20F5-4EB7-BA57-8386AA606D82}"/>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25802" y="13972"/>
            <a:ext cx="3080198" cy="3850248"/>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a:extLst>
              <a:ext uri="{FF2B5EF4-FFF2-40B4-BE49-F238E27FC236}">
                <a16:creationId xmlns:a16="http://schemas.microsoft.com/office/drawing/2014/main" xmlns="" id="{92EBF98B-5EDF-4CD5-92FF-04977C8285A5}"/>
              </a:ext>
            </a:extLst>
          </p:cNvPr>
          <p:cNvPicPr>
            <a:picLocks noChangeAspect="1" noChangeArrowheads="1" noCrop="1"/>
          </p:cNvPicPr>
          <p:nvPr/>
        </p:nvPicPr>
        <p:blipFill>
          <a:blip r:embed="rId5" cstate="print">
            <a:clrChange>
              <a:clrFrom>
                <a:srgbClr val="EEEEEC"/>
              </a:clrFrom>
              <a:clrTo>
                <a:srgbClr val="EEEEEC">
                  <a:alpha val="0"/>
                </a:srgbClr>
              </a:clrTo>
            </a:clrChange>
            <a:extLst>
              <a:ext uri="{28A0092B-C50C-407E-A947-70E740481C1C}">
                <a14:useLocalDpi xmlns:a14="http://schemas.microsoft.com/office/drawing/2010/main" val="0"/>
              </a:ext>
            </a:extLst>
          </a:blip>
          <a:srcRect/>
          <a:stretch>
            <a:fillRect/>
          </a:stretch>
        </p:blipFill>
        <p:spPr bwMode="auto">
          <a:xfrm>
            <a:off x="1701965" y="3659974"/>
            <a:ext cx="1853147" cy="1389860"/>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a:extLst>
              <a:ext uri="{FF2B5EF4-FFF2-40B4-BE49-F238E27FC236}">
                <a16:creationId xmlns:a16="http://schemas.microsoft.com/office/drawing/2014/main" xmlns="" id="{BA820DD3-EFAB-4483-947D-856C34DE5335}"/>
              </a:ext>
            </a:extLst>
          </p:cNvPr>
          <p:cNvSpPr txBox="1"/>
          <p:nvPr/>
        </p:nvSpPr>
        <p:spPr>
          <a:xfrm>
            <a:off x="678435" y="1629398"/>
            <a:ext cx="5422738" cy="2308324"/>
          </a:xfrm>
          <a:prstGeom prst="rect">
            <a:avLst/>
          </a:prstGeom>
          <a:noFill/>
        </p:spPr>
        <p:txBody>
          <a:bodyPr wrap="square">
            <a:spAutoFit/>
          </a:bodyPr>
          <a:lstStyle/>
          <a:p>
            <a:pPr marL="285750" indent="-285750" algn="just">
              <a:buClr>
                <a:srgbClr val="FF0000"/>
              </a:buClr>
              <a:buSzPct val="116000"/>
              <a:buFont typeface="Wingdings" panose="05000000000000000000" pitchFamily="2" charset="2"/>
              <a:buChar char="ü"/>
            </a:pPr>
            <a:r>
              <a:rPr lang="ru-RU" sz="1600" b="1" i="0" dirty="0">
                <a:solidFill>
                  <a:schemeClr val="accent2">
                    <a:lumMod val="50000"/>
                  </a:schemeClr>
                </a:solidFill>
                <a:effectLst/>
                <a:latin typeface="Arial" panose="020B0604020202020204" pitchFamily="34" charset="0"/>
              </a:rPr>
              <a:t>п. 2.11 : уточнено, что содержательный раздел Программы должен включать описание образовательной деятельности в соответствии с направлениями развития ребенка, представленными в пяти образовательных областях, Федеральной образовательной программой и с учетом используемых методических пособий, обеспечивающих реализацию данного содержания; </a:t>
            </a:r>
          </a:p>
        </p:txBody>
      </p:sp>
      <p:sp>
        <p:nvSpPr>
          <p:cNvPr id="40" name="TextBox 39">
            <a:extLst>
              <a:ext uri="{FF2B5EF4-FFF2-40B4-BE49-F238E27FC236}">
                <a16:creationId xmlns:a16="http://schemas.microsoft.com/office/drawing/2014/main" xmlns="" id="{4F2E8B0E-1C66-4D22-B1E1-863C0DC34E42}"/>
              </a:ext>
            </a:extLst>
          </p:cNvPr>
          <p:cNvSpPr txBox="1"/>
          <p:nvPr/>
        </p:nvSpPr>
        <p:spPr>
          <a:xfrm>
            <a:off x="5053683" y="4273238"/>
            <a:ext cx="4141478" cy="2031325"/>
          </a:xfrm>
          <a:prstGeom prst="rect">
            <a:avLst/>
          </a:prstGeom>
          <a:noFill/>
        </p:spPr>
        <p:txBody>
          <a:bodyPr wrap="square">
            <a:spAutoFit/>
          </a:bodyPr>
          <a:lstStyle/>
          <a:p>
            <a:pPr marL="285750" indent="-285750" algn="just">
              <a:buClr>
                <a:srgbClr val="FF0000"/>
              </a:buClr>
              <a:buSzPct val="116000"/>
              <a:buFont typeface="Wingdings" panose="05000000000000000000" pitchFamily="2" charset="2"/>
              <a:buChar char="ü"/>
            </a:pPr>
            <a:r>
              <a:rPr lang="ru-RU" b="1" i="0" dirty="0">
                <a:solidFill>
                  <a:schemeClr val="accent2">
                    <a:lumMod val="50000"/>
                  </a:schemeClr>
                </a:solidFill>
                <a:effectLst/>
                <a:latin typeface="Arial" panose="020B0604020202020204" pitchFamily="34" charset="0"/>
              </a:rPr>
              <a:t>п. 4.6 : включены целевые ориентиры образования в младенческом возрасте , а также расширены целевые ориентиры в раннем возрасте и на этапе завершения дошкольного образования;</a:t>
            </a:r>
            <a:endParaRPr lang="ru-RU" b="1" dirty="0">
              <a:solidFill>
                <a:schemeClr val="accent2">
                  <a:lumMod val="50000"/>
                </a:schemeClr>
              </a:solidFill>
            </a:endParaRPr>
          </a:p>
        </p:txBody>
      </p:sp>
      <p:sp>
        <p:nvSpPr>
          <p:cNvPr id="43" name="TextBox 42">
            <a:extLst>
              <a:ext uri="{FF2B5EF4-FFF2-40B4-BE49-F238E27FC236}">
                <a16:creationId xmlns:a16="http://schemas.microsoft.com/office/drawing/2014/main" xmlns="" id="{DBF087BF-A8E5-4FE3-A751-6DCE2F15E2FC}"/>
              </a:ext>
            </a:extLst>
          </p:cNvPr>
          <p:cNvSpPr txBox="1"/>
          <p:nvPr/>
        </p:nvSpPr>
        <p:spPr>
          <a:xfrm>
            <a:off x="318144" y="4833557"/>
            <a:ext cx="4393443" cy="1477328"/>
          </a:xfrm>
          <a:prstGeom prst="rect">
            <a:avLst/>
          </a:prstGeom>
          <a:noFill/>
        </p:spPr>
        <p:txBody>
          <a:bodyPr wrap="square">
            <a:spAutoFit/>
          </a:bodyPr>
          <a:lstStyle/>
          <a:p>
            <a:pPr marL="285750" indent="-285750" algn="just">
              <a:buClr>
                <a:srgbClr val="FF0000"/>
              </a:buClr>
              <a:buSzPct val="116000"/>
              <a:buFont typeface="Wingdings" panose="05000000000000000000" pitchFamily="2" charset="2"/>
              <a:buChar char="ü"/>
            </a:pPr>
            <a:r>
              <a:rPr lang="ru-RU" b="1" i="0" dirty="0">
                <a:solidFill>
                  <a:schemeClr val="accent2">
                    <a:lumMod val="50000"/>
                  </a:schemeClr>
                </a:solidFill>
                <a:effectLst/>
                <a:latin typeface="Arial" panose="020B0604020202020204" pitchFamily="34" charset="0"/>
              </a:rPr>
              <a:t>п. 2.13 : указано, что в краткой презентации ООП ДО , помимо прочего (см. ФГОС ДО), должна быть представлена ссылка на ФОП ДО; </a:t>
            </a:r>
          </a:p>
        </p:txBody>
      </p:sp>
    </p:spTree>
    <p:extLst>
      <p:ext uri="{BB962C8B-B14F-4D97-AF65-F5344CB8AC3E}">
        <p14:creationId xmlns:p14="http://schemas.microsoft.com/office/powerpoint/2010/main" val="55908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down)">
                                      <p:cBhvr>
                                        <p:cTn id="7" dur="580">
                                          <p:stCondLst>
                                            <p:cond delay="0"/>
                                          </p:stCondLst>
                                        </p:cTn>
                                        <p:tgtEl>
                                          <p:spTgt spid="36"/>
                                        </p:tgtEl>
                                      </p:cBhvr>
                                    </p:animEffect>
                                    <p:anim calcmode="lin" valueType="num">
                                      <p:cBhvr>
                                        <p:cTn id="8"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3" dur="26">
                                          <p:stCondLst>
                                            <p:cond delay="650"/>
                                          </p:stCondLst>
                                        </p:cTn>
                                        <p:tgtEl>
                                          <p:spTgt spid="36"/>
                                        </p:tgtEl>
                                      </p:cBhvr>
                                      <p:to x="100000" y="60000"/>
                                    </p:animScale>
                                    <p:animScale>
                                      <p:cBhvr>
                                        <p:cTn id="14" dur="166" decel="50000">
                                          <p:stCondLst>
                                            <p:cond delay="676"/>
                                          </p:stCondLst>
                                        </p:cTn>
                                        <p:tgtEl>
                                          <p:spTgt spid="36"/>
                                        </p:tgtEl>
                                      </p:cBhvr>
                                      <p:to x="100000" y="100000"/>
                                    </p:animScale>
                                    <p:animScale>
                                      <p:cBhvr>
                                        <p:cTn id="15" dur="26">
                                          <p:stCondLst>
                                            <p:cond delay="1312"/>
                                          </p:stCondLst>
                                        </p:cTn>
                                        <p:tgtEl>
                                          <p:spTgt spid="36"/>
                                        </p:tgtEl>
                                      </p:cBhvr>
                                      <p:to x="100000" y="80000"/>
                                    </p:animScale>
                                    <p:animScale>
                                      <p:cBhvr>
                                        <p:cTn id="16" dur="166" decel="50000">
                                          <p:stCondLst>
                                            <p:cond delay="1338"/>
                                          </p:stCondLst>
                                        </p:cTn>
                                        <p:tgtEl>
                                          <p:spTgt spid="36"/>
                                        </p:tgtEl>
                                      </p:cBhvr>
                                      <p:to x="100000" y="100000"/>
                                    </p:animScale>
                                    <p:animScale>
                                      <p:cBhvr>
                                        <p:cTn id="17" dur="26">
                                          <p:stCondLst>
                                            <p:cond delay="1642"/>
                                          </p:stCondLst>
                                        </p:cTn>
                                        <p:tgtEl>
                                          <p:spTgt spid="36"/>
                                        </p:tgtEl>
                                      </p:cBhvr>
                                      <p:to x="100000" y="90000"/>
                                    </p:animScale>
                                    <p:animScale>
                                      <p:cBhvr>
                                        <p:cTn id="18" dur="166" decel="50000">
                                          <p:stCondLst>
                                            <p:cond delay="1668"/>
                                          </p:stCondLst>
                                        </p:cTn>
                                        <p:tgtEl>
                                          <p:spTgt spid="36"/>
                                        </p:tgtEl>
                                      </p:cBhvr>
                                      <p:to x="100000" y="100000"/>
                                    </p:animScale>
                                    <p:animScale>
                                      <p:cBhvr>
                                        <p:cTn id="19" dur="26">
                                          <p:stCondLst>
                                            <p:cond delay="1808"/>
                                          </p:stCondLst>
                                        </p:cTn>
                                        <p:tgtEl>
                                          <p:spTgt spid="36"/>
                                        </p:tgtEl>
                                      </p:cBhvr>
                                      <p:to x="100000" y="95000"/>
                                    </p:animScale>
                                    <p:animScale>
                                      <p:cBhvr>
                                        <p:cTn id="20" dur="166" decel="50000">
                                          <p:stCondLst>
                                            <p:cond delay="1834"/>
                                          </p:stCondLst>
                                        </p:cTn>
                                        <p:tgtEl>
                                          <p:spTgt spid="3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wipe(down)">
                                      <p:cBhvr>
                                        <p:cTn id="23" dur="580">
                                          <p:stCondLst>
                                            <p:cond delay="0"/>
                                          </p:stCondLst>
                                        </p:cTn>
                                        <p:tgtEl>
                                          <p:spTgt spid="37"/>
                                        </p:tgtEl>
                                      </p:cBhvr>
                                    </p:animEffect>
                                    <p:anim calcmode="lin" valueType="num">
                                      <p:cBhvr>
                                        <p:cTn id="24"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9" dur="26">
                                          <p:stCondLst>
                                            <p:cond delay="650"/>
                                          </p:stCondLst>
                                        </p:cTn>
                                        <p:tgtEl>
                                          <p:spTgt spid="37"/>
                                        </p:tgtEl>
                                      </p:cBhvr>
                                      <p:to x="100000" y="60000"/>
                                    </p:animScale>
                                    <p:animScale>
                                      <p:cBhvr>
                                        <p:cTn id="30" dur="166" decel="50000">
                                          <p:stCondLst>
                                            <p:cond delay="676"/>
                                          </p:stCondLst>
                                        </p:cTn>
                                        <p:tgtEl>
                                          <p:spTgt spid="37"/>
                                        </p:tgtEl>
                                      </p:cBhvr>
                                      <p:to x="100000" y="100000"/>
                                    </p:animScale>
                                    <p:animScale>
                                      <p:cBhvr>
                                        <p:cTn id="31" dur="26">
                                          <p:stCondLst>
                                            <p:cond delay="1312"/>
                                          </p:stCondLst>
                                        </p:cTn>
                                        <p:tgtEl>
                                          <p:spTgt spid="37"/>
                                        </p:tgtEl>
                                      </p:cBhvr>
                                      <p:to x="100000" y="80000"/>
                                    </p:animScale>
                                    <p:animScale>
                                      <p:cBhvr>
                                        <p:cTn id="32" dur="166" decel="50000">
                                          <p:stCondLst>
                                            <p:cond delay="1338"/>
                                          </p:stCondLst>
                                        </p:cTn>
                                        <p:tgtEl>
                                          <p:spTgt spid="37"/>
                                        </p:tgtEl>
                                      </p:cBhvr>
                                      <p:to x="100000" y="100000"/>
                                    </p:animScale>
                                    <p:animScale>
                                      <p:cBhvr>
                                        <p:cTn id="33" dur="26">
                                          <p:stCondLst>
                                            <p:cond delay="1642"/>
                                          </p:stCondLst>
                                        </p:cTn>
                                        <p:tgtEl>
                                          <p:spTgt spid="37"/>
                                        </p:tgtEl>
                                      </p:cBhvr>
                                      <p:to x="100000" y="90000"/>
                                    </p:animScale>
                                    <p:animScale>
                                      <p:cBhvr>
                                        <p:cTn id="34" dur="166" decel="50000">
                                          <p:stCondLst>
                                            <p:cond delay="1668"/>
                                          </p:stCondLst>
                                        </p:cTn>
                                        <p:tgtEl>
                                          <p:spTgt spid="37"/>
                                        </p:tgtEl>
                                      </p:cBhvr>
                                      <p:to x="100000" y="100000"/>
                                    </p:animScale>
                                    <p:animScale>
                                      <p:cBhvr>
                                        <p:cTn id="35" dur="26">
                                          <p:stCondLst>
                                            <p:cond delay="1808"/>
                                          </p:stCondLst>
                                        </p:cTn>
                                        <p:tgtEl>
                                          <p:spTgt spid="37"/>
                                        </p:tgtEl>
                                      </p:cBhvr>
                                      <p:to x="100000" y="95000"/>
                                    </p:animScale>
                                    <p:animScale>
                                      <p:cBhvr>
                                        <p:cTn id="36" dur="166" decel="50000">
                                          <p:stCondLst>
                                            <p:cond delay="1834"/>
                                          </p:stCondLst>
                                        </p:cTn>
                                        <p:tgtEl>
                                          <p:spTgt spid="37"/>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4108"/>
                                        </p:tgtEl>
                                        <p:attrNameLst>
                                          <p:attrName>style.visibility</p:attrName>
                                        </p:attrNameLst>
                                      </p:cBhvr>
                                      <p:to>
                                        <p:strVal val="visible"/>
                                      </p:to>
                                    </p:set>
                                    <p:animEffect transition="in" filter="wipe(down)">
                                      <p:cBhvr>
                                        <p:cTn id="39" dur="580">
                                          <p:stCondLst>
                                            <p:cond delay="0"/>
                                          </p:stCondLst>
                                        </p:cTn>
                                        <p:tgtEl>
                                          <p:spTgt spid="4108"/>
                                        </p:tgtEl>
                                      </p:cBhvr>
                                    </p:animEffect>
                                    <p:anim calcmode="lin" valueType="num">
                                      <p:cBhvr>
                                        <p:cTn id="40" dur="1822" tmFilter="0,0; 0.14,0.36; 0.43,0.73; 0.71,0.91; 1.0,1.0">
                                          <p:stCondLst>
                                            <p:cond delay="0"/>
                                          </p:stCondLst>
                                        </p:cTn>
                                        <p:tgtEl>
                                          <p:spTgt spid="410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10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10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10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108"/>
                                        </p:tgtEl>
                                        <p:attrNameLst>
                                          <p:attrName>ppt_y</p:attrName>
                                        </p:attrNameLst>
                                      </p:cBhvr>
                                      <p:tavLst>
                                        <p:tav tm="0" fmla="#ppt_y-sin(pi*$)/81">
                                          <p:val>
                                            <p:fltVal val="0"/>
                                          </p:val>
                                        </p:tav>
                                        <p:tav tm="100000">
                                          <p:val>
                                            <p:fltVal val="1"/>
                                          </p:val>
                                        </p:tav>
                                      </p:tavLst>
                                    </p:anim>
                                    <p:animScale>
                                      <p:cBhvr>
                                        <p:cTn id="45" dur="26">
                                          <p:stCondLst>
                                            <p:cond delay="650"/>
                                          </p:stCondLst>
                                        </p:cTn>
                                        <p:tgtEl>
                                          <p:spTgt spid="4108"/>
                                        </p:tgtEl>
                                      </p:cBhvr>
                                      <p:to x="100000" y="60000"/>
                                    </p:animScale>
                                    <p:animScale>
                                      <p:cBhvr>
                                        <p:cTn id="46" dur="166" decel="50000">
                                          <p:stCondLst>
                                            <p:cond delay="676"/>
                                          </p:stCondLst>
                                        </p:cTn>
                                        <p:tgtEl>
                                          <p:spTgt spid="4108"/>
                                        </p:tgtEl>
                                      </p:cBhvr>
                                      <p:to x="100000" y="100000"/>
                                    </p:animScale>
                                    <p:animScale>
                                      <p:cBhvr>
                                        <p:cTn id="47" dur="26">
                                          <p:stCondLst>
                                            <p:cond delay="1312"/>
                                          </p:stCondLst>
                                        </p:cTn>
                                        <p:tgtEl>
                                          <p:spTgt spid="4108"/>
                                        </p:tgtEl>
                                      </p:cBhvr>
                                      <p:to x="100000" y="80000"/>
                                    </p:animScale>
                                    <p:animScale>
                                      <p:cBhvr>
                                        <p:cTn id="48" dur="166" decel="50000">
                                          <p:stCondLst>
                                            <p:cond delay="1338"/>
                                          </p:stCondLst>
                                        </p:cTn>
                                        <p:tgtEl>
                                          <p:spTgt spid="4108"/>
                                        </p:tgtEl>
                                      </p:cBhvr>
                                      <p:to x="100000" y="100000"/>
                                    </p:animScale>
                                    <p:animScale>
                                      <p:cBhvr>
                                        <p:cTn id="49" dur="26">
                                          <p:stCondLst>
                                            <p:cond delay="1642"/>
                                          </p:stCondLst>
                                        </p:cTn>
                                        <p:tgtEl>
                                          <p:spTgt spid="4108"/>
                                        </p:tgtEl>
                                      </p:cBhvr>
                                      <p:to x="100000" y="90000"/>
                                    </p:animScale>
                                    <p:animScale>
                                      <p:cBhvr>
                                        <p:cTn id="50" dur="166" decel="50000">
                                          <p:stCondLst>
                                            <p:cond delay="1668"/>
                                          </p:stCondLst>
                                        </p:cTn>
                                        <p:tgtEl>
                                          <p:spTgt spid="4108"/>
                                        </p:tgtEl>
                                      </p:cBhvr>
                                      <p:to x="100000" y="100000"/>
                                    </p:animScale>
                                    <p:animScale>
                                      <p:cBhvr>
                                        <p:cTn id="51" dur="26">
                                          <p:stCondLst>
                                            <p:cond delay="1808"/>
                                          </p:stCondLst>
                                        </p:cTn>
                                        <p:tgtEl>
                                          <p:spTgt spid="4108"/>
                                        </p:tgtEl>
                                      </p:cBhvr>
                                      <p:to x="100000" y="95000"/>
                                    </p:animScale>
                                    <p:animScale>
                                      <p:cBhvr>
                                        <p:cTn id="52" dur="166" decel="50000">
                                          <p:stCondLst>
                                            <p:cond delay="1834"/>
                                          </p:stCondLst>
                                        </p:cTn>
                                        <p:tgtEl>
                                          <p:spTgt spid="4108"/>
                                        </p:tgtEl>
                                      </p:cBhvr>
                                      <p:to x="100000" y="100000"/>
                                    </p:animScale>
                                  </p:childTnLst>
                                </p:cTn>
                              </p:par>
                              <p:par>
                                <p:cTn id="53" presetID="26" presetClass="entr" presetSubtype="0" fill="hold" grpId="0" nodeType="withEffect">
                                  <p:stCondLst>
                                    <p:cond delay="0"/>
                                  </p:stCondLst>
                                  <p:iterate type="wd">
                                    <p:tmPct val="10000"/>
                                  </p:iterate>
                                  <p:childTnLst>
                                    <p:set>
                                      <p:cBhvr>
                                        <p:cTn id="54" dur="1" fill="hold">
                                          <p:stCondLst>
                                            <p:cond delay="0"/>
                                          </p:stCondLst>
                                        </p:cTn>
                                        <p:tgtEl>
                                          <p:spTgt spid="38"/>
                                        </p:tgtEl>
                                        <p:attrNameLst>
                                          <p:attrName>style.visibility</p:attrName>
                                        </p:attrNameLst>
                                      </p:cBhvr>
                                      <p:to>
                                        <p:strVal val="visible"/>
                                      </p:to>
                                    </p:set>
                                    <p:animEffect transition="in" filter="wipe(down)">
                                      <p:cBhvr>
                                        <p:cTn id="55" dur="290">
                                          <p:stCondLst>
                                            <p:cond delay="0"/>
                                          </p:stCondLst>
                                        </p:cTn>
                                        <p:tgtEl>
                                          <p:spTgt spid="38"/>
                                        </p:tgtEl>
                                      </p:cBhvr>
                                    </p:animEffect>
                                    <p:anim calcmode="lin" valueType="num">
                                      <p:cBhvr>
                                        <p:cTn id="56" dur="911"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332"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332" tmFilter="0, 0; 0.125,0.2665; 0.25,0.4; 0.375,0.465; 0.5,0.5;  0.625,0.535; 0.75,0.6; 0.875,0.7335; 1,1">
                                          <p:stCondLst>
                                            <p:cond delay="332"/>
                                          </p:stCondLst>
                                        </p:cTn>
                                        <p:tgtEl>
                                          <p:spTgt spid="38"/>
                                        </p:tgtEl>
                                        <p:attrNameLst>
                                          <p:attrName>ppt_y</p:attrName>
                                        </p:attrNameLst>
                                      </p:cBhvr>
                                      <p:tavLst>
                                        <p:tav tm="0" fmla="#ppt_y-sin(pi*$)/9">
                                          <p:val>
                                            <p:fltVal val="0"/>
                                          </p:val>
                                        </p:tav>
                                        <p:tav tm="100000">
                                          <p:val>
                                            <p:fltVal val="1"/>
                                          </p:val>
                                        </p:tav>
                                      </p:tavLst>
                                    </p:anim>
                                    <p:anim calcmode="lin" valueType="num">
                                      <p:cBhvr>
                                        <p:cTn id="59" dur="166" tmFilter="0, 0; 0.125,0.2665; 0.25,0.4; 0.375,0.465; 0.5,0.5;  0.625,0.535; 0.75,0.6; 0.875,0.7335; 1,1">
                                          <p:stCondLst>
                                            <p:cond delay="662"/>
                                          </p:stCondLst>
                                        </p:cTn>
                                        <p:tgtEl>
                                          <p:spTgt spid="38"/>
                                        </p:tgtEl>
                                        <p:attrNameLst>
                                          <p:attrName>ppt_y</p:attrName>
                                        </p:attrNameLst>
                                      </p:cBhvr>
                                      <p:tavLst>
                                        <p:tav tm="0" fmla="#ppt_y-sin(pi*$)/27">
                                          <p:val>
                                            <p:fltVal val="0"/>
                                          </p:val>
                                        </p:tav>
                                        <p:tav tm="100000">
                                          <p:val>
                                            <p:fltVal val="1"/>
                                          </p:val>
                                        </p:tav>
                                      </p:tavLst>
                                    </p:anim>
                                    <p:anim calcmode="lin" valueType="num">
                                      <p:cBhvr>
                                        <p:cTn id="60" dur="82" tmFilter="0, 0; 0.125,0.2665; 0.25,0.4; 0.375,0.465; 0.5,0.5;  0.625,0.535; 0.75,0.6; 0.875,0.7335; 1,1">
                                          <p:stCondLst>
                                            <p:cond delay="828"/>
                                          </p:stCondLst>
                                        </p:cTn>
                                        <p:tgtEl>
                                          <p:spTgt spid="38"/>
                                        </p:tgtEl>
                                        <p:attrNameLst>
                                          <p:attrName>ppt_y</p:attrName>
                                        </p:attrNameLst>
                                      </p:cBhvr>
                                      <p:tavLst>
                                        <p:tav tm="0" fmla="#ppt_y-sin(pi*$)/81">
                                          <p:val>
                                            <p:fltVal val="0"/>
                                          </p:val>
                                        </p:tav>
                                        <p:tav tm="100000">
                                          <p:val>
                                            <p:fltVal val="1"/>
                                          </p:val>
                                        </p:tav>
                                      </p:tavLst>
                                    </p:anim>
                                    <p:animScale>
                                      <p:cBhvr>
                                        <p:cTn id="61" dur="13">
                                          <p:stCondLst>
                                            <p:cond delay="325"/>
                                          </p:stCondLst>
                                        </p:cTn>
                                        <p:tgtEl>
                                          <p:spTgt spid="38"/>
                                        </p:tgtEl>
                                      </p:cBhvr>
                                      <p:to x="100000" y="60000"/>
                                    </p:animScale>
                                    <p:animScale>
                                      <p:cBhvr>
                                        <p:cTn id="62" dur="83" decel="50000">
                                          <p:stCondLst>
                                            <p:cond delay="338"/>
                                          </p:stCondLst>
                                        </p:cTn>
                                        <p:tgtEl>
                                          <p:spTgt spid="38"/>
                                        </p:tgtEl>
                                      </p:cBhvr>
                                      <p:to x="100000" y="100000"/>
                                    </p:animScale>
                                    <p:animScale>
                                      <p:cBhvr>
                                        <p:cTn id="63" dur="13">
                                          <p:stCondLst>
                                            <p:cond delay="656"/>
                                          </p:stCondLst>
                                        </p:cTn>
                                        <p:tgtEl>
                                          <p:spTgt spid="38"/>
                                        </p:tgtEl>
                                      </p:cBhvr>
                                      <p:to x="100000" y="80000"/>
                                    </p:animScale>
                                    <p:animScale>
                                      <p:cBhvr>
                                        <p:cTn id="64" dur="83" decel="50000">
                                          <p:stCondLst>
                                            <p:cond delay="669"/>
                                          </p:stCondLst>
                                        </p:cTn>
                                        <p:tgtEl>
                                          <p:spTgt spid="38"/>
                                        </p:tgtEl>
                                      </p:cBhvr>
                                      <p:to x="100000" y="100000"/>
                                    </p:animScale>
                                    <p:animScale>
                                      <p:cBhvr>
                                        <p:cTn id="65" dur="13">
                                          <p:stCondLst>
                                            <p:cond delay="821"/>
                                          </p:stCondLst>
                                        </p:cTn>
                                        <p:tgtEl>
                                          <p:spTgt spid="38"/>
                                        </p:tgtEl>
                                      </p:cBhvr>
                                      <p:to x="100000" y="90000"/>
                                    </p:animScale>
                                    <p:animScale>
                                      <p:cBhvr>
                                        <p:cTn id="66" dur="83" decel="50000">
                                          <p:stCondLst>
                                            <p:cond delay="834"/>
                                          </p:stCondLst>
                                        </p:cTn>
                                        <p:tgtEl>
                                          <p:spTgt spid="38"/>
                                        </p:tgtEl>
                                      </p:cBhvr>
                                      <p:to x="100000" y="100000"/>
                                    </p:animScale>
                                    <p:animScale>
                                      <p:cBhvr>
                                        <p:cTn id="67" dur="13">
                                          <p:stCondLst>
                                            <p:cond delay="904"/>
                                          </p:stCondLst>
                                        </p:cTn>
                                        <p:tgtEl>
                                          <p:spTgt spid="38"/>
                                        </p:tgtEl>
                                      </p:cBhvr>
                                      <p:to x="100000" y="95000"/>
                                    </p:animScale>
                                    <p:animScale>
                                      <p:cBhvr>
                                        <p:cTn id="68" dur="83" decel="50000">
                                          <p:stCondLst>
                                            <p:cond delay="917"/>
                                          </p:stCondLst>
                                        </p:cTn>
                                        <p:tgtEl>
                                          <p:spTgt spid="38"/>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grpId="0" nodeType="click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down)">
                                      <p:cBhvr>
                                        <p:cTn id="73" dur="580">
                                          <p:stCondLst>
                                            <p:cond delay="0"/>
                                          </p:stCondLst>
                                        </p:cTn>
                                        <p:tgtEl>
                                          <p:spTgt spid="39"/>
                                        </p:tgtEl>
                                      </p:cBhvr>
                                    </p:animEffect>
                                    <p:anim calcmode="lin" valueType="num">
                                      <p:cBhvr>
                                        <p:cTn id="7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79" dur="26">
                                          <p:stCondLst>
                                            <p:cond delay="650"/>
                                          </p:stCondLst>
                                        </p:cTn>
                                        <p:tgtEl>
                                          <p:spTgt spid="39"/>
                                        </p:tgtEl>
                                      </p:cBhvr>
                                      <p:to x="100000" y="60000"/>
                                    </p:animScale>
                                    <p:animScale>
                                      <p:cBhvr>
                                        <p:cTn id="80" dur="166" decel="50000">
                                          <p:stCondLst>
                                            <p:cond delay="676"/>
                                          </p:stCondLst>
                                        </p:cTn>
                                        <p:tgtEl>
                                          <p:spTgt spid="39"/>
                                        </p:tgtEl>
                                      </p:cBhvr>
                                      <p:to x="100000" y="100000"/>
                                    </p:animScale>
                                    <p:animScale>
                                      <p:cBhvr>
                                        <p:cTn id="81" dur="26">
                                          <p:stCondLst>
                                            <p:cond delay="1312"/>
                                          </p:stCondLst>
                                        </p:cTn>
                                        <p:tgtEl>
                                          <p:spTgt spid="39"/>
                                        </p:tgtEl>
                                      </p:cBhvr>
                                      <p:to x="100000" y="80000"/>
                                    </p:animScale>
                                    <p:animScale>
                                      <p:cBhvr>
                                        <p:cTn id="82" dur="166" decel="50000">
                                          <p:stCondLst>
                                            <p:cond delay="1338"/>
                                          </p:stCondLst>
                                        </p:cTn>
                                        <p:tgtEl>
                                          <p:spTgt spid="39"/>
                                        </p:tgtEl>
                                      </p:cBhvr>
                                      <p:to x="100000" y="100000"/>
                                    </p:animScale>
                                    <p:animScale>
                                      <p:cBhvr>
                                        <p:cTn id="83" dur="26">
                                          <p:stCondLst>
                                            <p:cond delay="1642"/>
                                          </p:stCondLst>
                                        </p:cTn>
                                        <p:tgtEl>
                                          <p:spTgt spid="39"/>
                                        </p:tgtEl>
                                      </p:cBhvr>
                                      <p:to x="100000" y="90000"/>
                                    </p:animScale>
                                    <p:animScale>
                                      <p:cBhvr>
                                        <p:cTn id="84" dur="166" decel="50000">
                                          <p:stCondLst>
                                            <p:cond delay="1668"/>
                                          </p:stCondLst>
                                        </p:cTn>
                                        <p:tgtEl>
                                          <p:spTgt spid="39"/>
                                        </p:tgtEl>
                                      </p:cBhvr>
                                      <p:to x="100000" y="100000"/>
                                    </p:animScale>
                                    <p:animScale>
                                      <p:cBhvr>
                                        <p:cTn id="85" dur="26">
                                          <p:stCondLst>
                                            <p:cond delay="1808"/>
                                          </p:stCondLst>
                                        </p:cTn>
                                        <p:tgtEl>
                                          <p:spTgt spid="39"/>
                                        </p:tgtEl>
                                      </p:cBhvr>
                                      <p:to x="100000" y="95000"/>
                                    </p:animScale>
                                    <p:animScale>
                                      <p:cBhvr>
                                        <p:cTn id="86" dur="166" decel="50000">
                                          <p:stCondLst>
                                            <p:cond delay="1834"/>
                                          </p:stCondLst>
                                        </p:cTn>
                                        <p:tgtEl>
                                          <p:spTgt spid="39"/>
                                        </p:tgtEl>
                                      </p:cBhvr>
                                      <p:to x="100000" y="100000"/>
                                    </p:animScale>
                                  </p:childTnLst>
                                </p:cTn>
                              </p:par>
                              <p:par>
                                <p:cTn id="87" presetID="26" presetClass="entr" presetSubtype="0"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wipe(down)">
                                      <p:cBhvr>
                                        <p:cTn id="89" dur="580">
                                          <p:stCondLst>
                                            <p:cond delay="0"/>
                                          </p:stCondLst>
                                        </p:cTn>
                                        <p:tgtEl>
                                          <p:spTgt spid="41"/>
                                        </p:tgtEl>
                                      </p:cBhvr>
                                    </p:animEffect>
                                    <p:anim calcmode="lin" valueType="num">
                                      <p:cBhvr>
                                        <p:cTn id="90" dur="1822" tmFilter="0,0; 0.14,0.36; 0.43,0.73; 0.71,0.91; 1.0,1.0">
                                          <p:stCondLst>
                                            <p:cond delay="0"/>
                                          </p:stCondLst>
                                        </p:cTn>
                                        <p:tgtEl>
                                          <p:spTgt spid="41"/>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41"/>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41"/>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41"/>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41"/>
                                        </p:tgtEl>
                                        <p:attrNameLst>
                                          <p:attrName>ppt_y</p:attrName>
                                        </p:attrNameLst>
                                      </p:cBhvr>
                                      <p:tavLst>
                                        <p:tav tm="0" fmla="#ppt_y-sin(pi*$)/81">
                                          <p:val>
                                            <p:fltVal val="0"/>
                                          </p:val>
                                        </p:tav>
                                        <p:tav tm="100000">
                                          <p:val>
                                            <p:fltVal val="1"/>
                                          </p:val>
                                        </p:tav>
                                      </p:tavLst>
                                    </p:anim>
                                    <p:animScale>
                                      <p:cBhvr>
                                        <p:cTn id="95" dur="26">
                                          <p:stCondLst>
                                            <p:cond delay="650"/>
                                          </p:stCondLst>
                                        </p:cTn>
                                        <p:tgtEl>
                                          <p:spTgt spid="41"/>
                                        </p:tgtEl>
                                      </p:cBhvr>
                                      <p:to x="100000" y="60000"/>
                                    </p:animScale>
                                    <p:animScale>
                                      <p:cBhvr>
                                        <p:cTn id="96" dur="166" decel="50000">
                                          <p:stCondLst>
                                            <p:cond delay="676"/>
                                          </p:stCondLst>
                                        </p:cTn>
                                        <p:tgtEl>
                                          <p:spTgt spid="41"/>
                                        </p:tgtEl>
                                      </p:cBhvr>
                                      <p:to x="100000" y="100000"/>
                                    </p:animScale>
                                    <p:animScale>
                                      <p:cBhvr>
                                        <p:cTn id="97" dur="26">
                                          <p:stCondLst>
                                            <p:cond delay="1312"/>
                                          </p:stCondLst>
                                        </p:cTn>
                                        <p:tgtEl>
                                          <p:spTgt spid="41"/>
                                        </p:tgtEl>
                                      </p:cBhvr>
                                      <p:to x="100000" y="80000"/>
                                    </p:animScale>
                                    <p:animScale>
                                      <p:cBhvr>
                                        <p:cTn id="98" dur="166" decel="50000">
                                          <p:stCondLst>
                                            <p:cond delay="1338"/>
                                          </p:stCondLst>
                                        </p:cTn>
                                        <p:tgtEl>
                                          <p:spTgt spid="41"/>
                                        </p:tgtEl>
                                      </p:cBhvr>
                                      <p:to x="100000" y="100000"/>
                                    </p:animScale>
                                    <p:animScale>
                                      <p:cBhvr>
                                        <p:cTn id="99" dur="26">
                                          <p:stCondLst>
                                            <p:cond delay="1642"/>
                                          </p:stCondLst>
                                        </p:cTn>
                                        <p:tgtEl>
                                          <p:spTgt spid="41"/>
                                        </p:tgtEl>
                                      </p:cBhvr>
                                      <p:to x="100000" y="90000"/>
                                    </p:animScale>
                                    <p:animScale>
                                      <p:cBhvr>
                                        <p:cTn id="100" dur="166" decel="50000">
                                          <p:stCondLst>
                                            <p:cond delay="1668"/>
                                          </p:stCondLst>
                                        </p:cTn>
                                        <p:tgtEl>
                                          <p:spTgt spid="41"/>
                                        </p:tgtEl>
                                      </p:cBhvr>
                                      <p:to x="100000" y="100000"/>
                                    </p:animScale>
                                    <p:animScale>
                                      <p:cBhvr>
                                        <p:cTn id="101" dur="26">
                                          <p:stCondLst>
                                            <p:cond delay="1808"/>
                                          </p:stCondLst>
                                        </p:cTn>
                                        <p:tgtEl>
                                          <p:spTgt spid="41"/>
                                        </p:tgtEl>
                                      </p:cBhvr>
                                      <p:to x="100000" y="95000"/>
                                    </p:animScale>
                                    <p:animScale>
                                      <p:cBhvr>
                                        <p:cTn id="102" dur="166" decel="50000">
                                          <p:stCondLst>
                                            <p:cond delay="1834"/>
                                          </p:stCondLst>
                                        </p:cTn>
                                        <p:tgtEl>
                                          <p:spTgt spid="41"/>
                                        </p:tgtEl>
                                      </p:cBhvr>
                                      <p:to x="100000" y="100000"/>
                                    </p:animScale>
                                  </p:childTnLst>
                                </p:cTn>
                              </p:par>
                              <p:par>
                                <p:cTn id="103" presetID="53" presetClass="entr" presetSubtype="16" fill="hold" nodeType="withEffect">
                                  <p:stCondLst>
                                    <p:cond delay="0"/>
                                  </p:stCondLst>
                                  <p:childTnLst>
                                    <p:set>
                                      <p:cBhvr>
                                        <p:cTn id="104" dur="1" fill="hold">
                                          <p:stCondLst>
                                            <p:cond delay="0"/>
                                          </p:stCondLst>
                                        </p:cTn>
                                        <p:tgtEl>
                                          <p:spTgt spid="4110"/>
                                        </p:tgtEl>
                                        <p:attrNameLst>
                                          <p:attrName>style.visibility</p:attrName>
                                        </p:attrNameLst>
                                      </p:cBhvr>
                                      <p:to>
                                        <p:strVal val="visible"/>
                                      </p:to>
                                    </p:set>
                                    <p:anim calcmode="lin" valueType="num">
                                      <p:cBhvr>
                                        <p:cTn id="105" dur="500" fill="hold"/>
                                        <p:tgtEl>
                                          <p:spTgt spid="4110"/>
                                        </p:tgtEl>
                                        <p:attrNameLst>
                                          <p:attrName>ppt_w</p:attrName>
                                        </p:attrNameLst>
                                      </p:cBhvr>
                                      <p:tavLst>
                                        <p:tav tm="0">
                                          <p:val>
                                            <p:fltVal val="0"/>
                                          </p:val>
                                        </p:tav>
                                        <p:tav tm="100000">
                                          <p:val>
                                            <p:strVal val="#ppt_w"/>
                                          </p:val>
                                        </p:tav>
                                      </p:tavLst>
                                    </p:anim>
                                    <p:anim calcmode="lin" valueType="num">
                                      <p:cBhvr>
                                        <p:cTn id="106" dur="500" fill="hold"/>
                                        <p:tgtEl>
                                          <p:spTgt spid="4110"/>
                                        </p:tgtEl>
                                        <p:attrNameLst>
                                          <p:attrName>ppt_h</p:attrName>
                                        </p:attrNameLst>
                                      </p:cBhvr>
                                      <p:tavLst>
                                        <p:tav tm="0">
                                          <p:val>
                                            <p:fltVal val="0"/>
                                          </p:val>
                                        </p:tav>
                                        <p:tav tm="100000">
                                          <p:val>
                                            <p:strVal val="#ppt_h"/>
                                          </p:val>
                                        </p:tav>
                                      </p:tavLst>
                                    </p:anim>
                                    <p:animEffect transition="in" filter="fade">
                                      <p:cBhvr>
                                        <p:cTn id="107" dur="500"/>
                                        <p:tgtEl>
                                          <p:spTgt spid="4110"/>
                                        </p:tgtEl>
                                      </p:cBhvr>
                                    </p:animEffect>
                                  </p:childTnLst>
                                </p:cTn>
                              </p:par>
                              <p:par>
                                <p:cTn id="108" presetID="26" presetClass="entr" presetSubtype="0" fill="hold" grpId="0" nodeType="withEffect">
                                  <p:stCondLst>
                                    <p:cond delay="0"/>
                                  </p:stCondLst>
                                  <p:iterate type="wd">
                                    <p:tmPct val="10000"/>
                                  </p:iterate>
                                  <p:childTnLst>
                                    <p:set>
                                      <p:cBhvr>
                                        <p:cTn id="109" dur="1" fill="hold">
                                          <p:stCondLst>
                                            <p:cond delay="0"/>
                                          </p:stCondLst>
                                        </p:cTn>
                                        <p:tgtEl>
                                          <p:spTgt spid="40"/>
                                        </p:tgtEl>
                                        <p:attrNameLst>
                                          <p:attrName>style.visibility</p:attrName>
                                        </p:attrNameLst>
                                      </p:cBhvr>
                                      <p:to>
                                        <p:strVal val="visible"/>
                                      </p:to>
                                    </p:set>
                                    <p:animEffect transition="in" filter="wipe(down)">
                                      <p:cBhvr>
                                        <p:cTn id="110" dur="290">
                                          <p:stCondLst>
                                            <p:cond delay="0"/>
                                          </p:stCondLst>
                                        </p:cTn>
                                        <p:tgtEl>
                                          <p:spTgt spid="40"/>
                                        </p:tgtEl>
                                      </p:cBhvr>
                                    </p:animEffect>
                                    <p:anim calcmode="lin" valueType="num">
                                      <p:cBhvr>
                                        <p:cTn id="111" dur="911"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12" dur="332"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13" dur="332" tmFilter="0, 0; 0.125,0.2665; 0.25,0.4; 0.375,0.465; 0.5,0.5;  0.625,0.535; 0.75,0.6; 0.875,0.7335; 1,1">
                                          <p:stCondLst>
                                            <p:cond delay="332"/>
                                          </p:stCondLst>
                                        </p:cTn>
                                        <p:tgtEl>
                                          <p:spTgt spid="40"/>
                                        </p:tgtEl>
                                        <p:attrNameLst>
                                          <p:attrName>ppt_y</p:attrName>
                                        </p:attrNameLst>
                                      </p:cBhvr>
                                      <p:tavLst>
                                        <p:tav tm="0" fmla="#ppt_y-sin(pi*$)/9">
                                          <p:val>
                                            <p:fltVal val="0"/>
                                          </p:val>
                                        </p:tav>
                                        <p:tav tm="100000">
                                          <p:val>
                                            <p:fltVal val="1"/>
                                          </p:val>
                                        </p:tav>
                                      </p:tavLst>
                                    </p:anim>
                                    <p:anim calcmode="lin" valueType="num">
                                      <p:cBhvr>
                                        <p:cTn id="114" dur="166" tmFilter="0, 0; 0.125,0.2665; 0.25,0.4; 0.375,0.465; 0.5,0.5;  0.625,0.535; 0.75,0.6; 0.875,0.7335; 1,1">
                                          <p:stCondLst>
                                            <p:cond delay="662"/>
                                          </p:stCondLst>
                                        </p:cTn>
                                        <p:tgtEl>
                                          <p:spTgt spid="40"/>
                                        </p:tgtEl>
                                        <p:attrNameLst>
                                          <p:attrName>ppt_y</p:attrName>
                                        </p:attrNameLst>
                                      </p:cBhvr>
                                      <p:tavLst>
                                        <p:tav tm="0" fmla="#ppt_y-sin(pi*$)/27">
                                          <p:val>
                                            <p:fltVal val="0"/>
                                          </p:val>
                                        </p:tav>
                                        <p:tav tm="100000">
                                          <p:val>
                                            <p:fltVal val="1"/>
                                          </p:val>
                                        </p:tav>
                                      </p:tavLst>
                                    </p:anim>
                                    <p:anim calcmode="lin" valueType="num">
                                      <p:cBhvr>
                                        <p:cTn id="115" dur="82" tmFilter="0, 0; 0.125,0.2665; 0.25,0.4; 0.375,0.465; 0.5,0.5;  0.625,0.535; 0.75,0.6; 0.875,0.7335; 1,1">
                                          <p:stCondLst>
                                            <p:cond delay="828"/>
                                          </p:stCondLst>
                                        </p:cTn>
                                        <p:tgtEl>
                                          <p:spTgt spid="40"/>
                                        </p:tgtEl>
                                        <p:attrNameLst>
                                          <p:attrName>ppt_y</p:attrName>
                                        </p:attrNameLst>
                                      </p:cBhvr>
                                      <p:tavLst>
                                        <p:tav tm="0" fmla="#ppt_y-sin(pi*$)/81">
                                          <p:val>
                                            <p:fltVal val="0"/>
                                          </p:val>
                                        </p:tav>
                                        <p:tav tm="100000">
                                          <p:val>
                                            <p:fltVal val="1"/>
                                          </p:val>
                                        </p:tav>
                                      </p:tavLst>
                                    </p:anim>
                                    <p:animScale>
                                      <p:cBhvr>
                                        <p:cTn id="116" dur="13">
                                          <p:stCondLst>
                                            <p:cond delay="325"/>
                                          </p:stCondLst>
                                        </p:cTn>
                                        <p:tgtEl>
                                          <p:spTgt spid="40"/>
                                        </p:tgtEl>
                                      </p:cBhvr>
                                      <p:to x="100000" y="60000"/>
                                    </p:animScale>
                                    <p:animScale>
                                      <p:cBhvr>
                                        <p:cTn id="117" dur="83" decel="50000">
                                          <p:stCondLst>
                                            <p:cond delay="338"/>
                                          </p:stCondLst>
                                        </p:cTn>
                                        <p:tgtEl>
                                          <p:spTgt spid="40"/>
                                        </p:tgtEl>
                                      </p:cBhvr>
                                      <p:to x="100000" y="100000"/>
                                    </p:animScale>
                                    <p:animScale>
                                      <p:cBhvr>
                                        <p:cTn id="118" dur="13">
                                          <p:stCondLst>
                                            <p:cond delay="656"/>
                                          </p:stCondLst>
                                        </p:cTn>
                                        <p:tgtEl>
                                          <p:spTgt spid="40"/>
                                        </p:tgtEl>
                                      </p:cBhvr>
                                      <p:to x="100000" y="80000"/>
                                    </p:animScale>
                                    <p:animScale>
                                      <p:cBhvr>
                                        <p:cTn id="119" dur="83" decel="50000">
                                          <p:stCondLst>
                                            <p:cond delay="669"/>
                                          </p:stCondLst>
                                        </p:cTn>
                                        <p:tgtEl>
                                          <p:spTgt spid="40"/>
                                        </p:tgtEl>
                                      </p:cBhvr>
                                      <p:to x="100000" y="100000"/>
                                    </p:animScale>
                                    <p:animScale>
                                      <p:cBhvr>
                                        <p:cTn id="120" dur="13">
                                          <p:stCondLst>
                                            <p:cond delay="821"/>
                                          </p:stCondLst>
                                        </p:cTn>
                                        <p:tgtEl>
                                          <p:spTgt spid="40"/>
                                        </p:tgtEl>
                                      </p:cBhvr>
                                      <p:to x="100000" y="90000"/>
                                    </p:animScale>
                                    <p:animScale>
                                      <p:cBhvr>
                                        <p:cTn id="121" dur="83" decel="50000">
                                          <p:stCondLst>
                                            <p:cond delay="834"/>
                                          </p:stCondLst>
                                        </p:cTn>
                                        <p:tgtEl>
                                          <p:spTgt spid="40"/>
                                        </p:tgtEl>
                                      </p:cBhvr>
                                      <p:to x="100000" y="100000"/>
                                    </p:animScale>
                                    <p:animScale>
                                      <p:cBhvr>
                                        <p:cTn id="122" dur="13">
                                          <p:stCondLst>
                                            <p:cond delay="904"/>
                                          </p:stCondLst>
                                        </p:cTn>
                                        <p:tgtEl>
                                          <p:spTgt spid="40"/>
                                        </p:tgtEl>
                                      </p:cBhvr>
                                      <p:to x="100000" y="95000"/>
                                    </p:animScale>
                                    <p:animScale>
                                      <p:cBhvr>
                                        <p:cTn id="123" dur="83" decel="50000">
                                          <p:stCondLst>
                                            <p:cond delay="917"/>
                                          </p:stCondLst>
                                        </p:cTn>
                                        <p:tgtEl>
                                          <p:spTgt spid="40"/>
                                        </p:tgtEl>
                                      </p:cBhvr>
                                      <p:to x="100000" y="100000"/>
                                    </p:animScale>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42"/>
                                        </p:tgtEl>
                                        <p:attrNameLst>
                                          <p:attrName>style.visibility</p:attrName>
                                        </p:attrNameLst>
                                      </p:cBhvr>
                                      <p:to>
                                        <p:strVal val="visible"/>
                                      </p:to>
                                    </p:set>
                                    <p:animEffect transition="in" filter="wipe(down)">
                                      <p:cBhvr>
                                        <p:cTn id="128" dur="580">
                                          <p:stCondLst>
                                            <p:cond delay="0"/>
                                          </p:stCondLst>
                                        </p:cTn>
                                        <p:tgtEl>
                                          <p:spTgt spid="42"/>
                                        </p:tgtEl>
                                      </p:cBhvr>
                                    </p:animEffect>
                                    <p:anim calcmode="lin" valueType="num">
                                      <p:cBhvr>
                                        <p:cTn id="129"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134" dur="26">
                                          <p:stCondLst>
                                            <p:cond delay="650"/>
                                          </p:stCondLst>
                                        </p:cTn>
                                        <p:tgtEl>
                                          <p:spTgt spid="42"/>
                                        </p:tgtEl>
                                      </p:cBhvr>
                                      <p:to x="100000" y="60000"/>
                                    </p:animScale>
                                    <p:animScale>
                                      <p:cBhvr>
                                        <p:cTn id="135" dur="166" decel="50000">
                                          <p:stCondLst>
                                            <p:cond delay="676"/>
                                          </p:stCondLst>
                                        </p:cTn>
                                        <p:tgtEl>
                                          <p:spTgt spid="42"/>
                                        </p:tgtEl>
                                      </p:cBhvr>
                                      <p:to x="100000" y="100000"/>
                                    </p:animScale>
                                    <p:animScale>
                                      <p:cBhvr>
                                        <p:cTn id="136" dur="26">
                                          <p:stCondLst>
                                            <p:cond delay="1312"/>
                                          </p:stCondLst>
                                        </p:cTn>
                                        <p:tgtEl>
                                          <p:spTgt spid="42"/>
                                        </p:tgtEl>
                                      </p:cBhvr>
                                      <p:to x="100000" y="80000"/>
                                    </p:animScale>
                                    <p:animScale>
                                      <p:cBhvr>
                                        <p:cTn id="137" dur="166" decel="50000">
                                          <p:stCondLst>
                                            <p:cond delay="1338"/>
                                          </p:stCondLst>
                                        </p:cTn>
                                        <p:tgtEl>
                                          <p:spTgt spid="42"/>
                                        </p:tgtEl>
                                      </p:cBhvr>
                                      <p:to x="100000" y="100000"/>
                                    </p:animScale>
                                    <p:animScale>
                                      <p:cBhvr>
                                        <p:cTn id="138" dur="26">
                                          <p:stCondLst>
                                            <p:cond delay="1642"/>
                                          </p:stCondLst>
                                        </p:cTn>
                                        <p:tgtEl>
                                          <p:spTgt spid="42"/>
                                        </p:tgtEl>
                                      </p:cBhvr>
                                      <p:to x="100000" y="90000"/>
                                    </p:animScale>
                                    <p:animScale>
                                      <p:cBhvr>
                                        <p:cTn id="139" dur="166" decel="50000">
                                          <p:stCondLst>
                                            <p:cond delay="1668"/>
                                          </p:stCondLst>
                                        </p:cTn>
                                        <p:tgtEl>
                                          <p:spTgt spid="42"/>
                                        </p:tgtEl>
                                      </p:cBhvr>
                                      <p:to x="100000" y="100000"/>
                                    </p:animScale>
                                    <p:animScale>
                                      <p:cBhvr>
                                        <p:cTn id="140" dur="26">
                                          <p:stCondLst>
                                            <p:cond delay="1808"/>
                                          </p:stCondLst>
                                        </p:cTn>
                                        <p:tgtEl>
                                          <p:spTgt spid="42"/>
                                        </p:tgtEl>
                                      </p:cBhvr>
                                      <p:to x="100000" y="95000"/>
                                    </p:animScale>
                                    <p:animScale>
                                      <p:cBhvr>
                                        <p:cTn id="141" dur="166" decel="50000">
                                          <p:stCondLst>
                                            <p:cond delay="1834"/>
                                          </p:stCondLst>
                                        </p:cTn>
                                        <p:tgtEl>
                                          <p:spTgt spid="42"/>
                                        </p:tgtEl>
                                      </p:cBhvr>
                                      <p:to x="100000" y="100000"/>
                                    </p:animScale>
                                  </p:childTnLst>
                                </p:cTn>
                              </p:par>
                              <p:par>
                                <p:cTn id="142" presetID="26" presetClass="entr" presetSubtype="0" fill="hold" grpId="0" nodeType="withEffect">
                                  <p:stCondLst>
                                    <p:cond delay="0"/>
                                  </p:stCondLst>
                                  <p:childTnLst>
                                    <p:set>
                                      <p:cBhvr>
                                        <p:cTn id="143" dur="1" fill="hold">
                                          <p:stCondLst>
                                            <p:cond delay="0"/>
                                          </p:stCondLst>
                                        </p:cTn>
                                        <p:tgtEl>
                                          <p:spTgt spid="44"/>
                                        </p:tgtEl>
                                        <p:attrNameLst>
                                          <p:attrName>style.visibility</p:attrName>
                                        </p:attrNameLst>
                                      </p:cBhvr>
                                      <p:to>
                                        <p:strVal val="visible"/>
                                      </p:to>
                                    </p:set>
                                    <p:animEffect transition="in" filter="wipe(down)">
                                      <p:cBhvr>
                                        <p:cTn id="144" dur="580">
                                          <p:stCondLst>
                                            <p:cond delay="0"/>
                                          </p:stCondLst>
                                        </p:cTn>
                                        <p:tgtEl>
                                          <p:spTgt spid="44"/>
                                        </p:tgtEl>
                                      </p:cBhvr>
                                    </p:animEffect>
                                    <p:anim calcmode="lin" valueType="num">
                                      <p:cBhvr>
                                        <p:cTn id="145"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50" dur="26">
                                          <p:stCondLst>
                                            <p:cond delay="650"/>
                                          </p:stCondLst>
                                        </p:cTn>
                                        <p:tgtEl>
                                          <p:spTgt spid="44"/>
                                        </p:tgtEl>
                                      </p:cBhvr>
                                      <p:to x="100000" y="60000"/>
                                    </p:animScale>
                                    <p:animScale>
                                      <p:cBhvr>
                                        <p:cTn id="151" dur="166" decel="50000">
                                          <p:stCondLst>
                                            <p:cond delay="676"/>
                                          </p:stCondLst>
                                        </p:cTn>
                                        <p:tgtEl>
                                          <p:spTgt spid="44"/>
                                        </p:tgtEl>
                                      </p:cBhvr>
                                      <p:to x="100000" y="100000"/>
                                    </p:animScale>
                                    <p:animScale>
                                      <p:cBhvr>
                                        <p:cTn id="152" dur="26">
                                          <p:stCondLst>
                                            <p:cond delay="1312"/>
                                          </p:stCondLst>
                                        </p:cTn>
                                        <p:tgtEl>
                                          <p:spTgt spid="44"/>
                                        </p:tgtEl>
                                      </p:cBhvr>
                                      <p:to x="100000" y="80000"/>
                                    </p:animScale>
                                    <p:animScale>
                                      <p:cBhvr>
                                        <p:cTn id="153" dur="166" decel="50000">
                                          <p:stCondLst>
                                            <p:cond delay="1338"/>
                                          </p:stCondLst>
                                        </p:cTn>
                                        <p:tgtEl>
                                          <p:spTgt spid="44"/>
                                        </p:tgtEl>
                                      </p:cBhvr>
                                      <p:to x="100000" y="100000"/>
                                    </p:animScale>
                                    <p:animScale>
                                      <p:cBhvr>
                                        <p:cTn id="154" dur="26">
                                          <p:stCondLst>
                                            <p:cond delay="1642"/>
                                          </p:stCondLst>
                                        </p:cTn>
                                        <p:tgtEl>
                                          <p:spTgt spid="44"/>
                                        </p:tgtEl>
                                      </p:cBhvr>
                                      <p:to x="100000" y="90000"/>
                                    </p:animScale>
                                    <p:animScale>
                                      <p:cBhvr>
                                        <p:cTn id="155" dur="166" decel="50000">
                                          <p:stCondLst>
                                            <p:cond delay="1668"/>
                                          </p:stCondLst>
                                        </p:cTn>
                                        <p:tgtEl>
                                          <p:spTgt spid="44"/>
                                        </p:tgtEl>
                                      </p:cBhvr>
                                      <p:to x="100000" y="100000"/>
                                    </p:animScale>
                                    <p:animScale>
                                      <p:cBhvr>
                                        <p:cTn id="156" dur="26">
                                          <p:stCondLst>
                                            <p:cond delay="1808"/>
                                          </p:stCondLst>
                                        </p:cTn>
                                        <p:tgtEl>
                                          <p:spTgt spid="44"/>
                                        </p:tgtEl>
                                      </p:cBhvr>
                                      <p:to x="100000" y="95000"/>
                                    </p:animScale>
                                    <p:animScale>
                                      <p:cBhvr>
                                        <p:cTn id="157" dur="166" decel="50000">
                                          <p:stCondLst>
                                            <p:cond delay="1834"/>
                                          </p:stCondLst>
                                        </p:cTn>
                                        <p:tgtEl>
                                          <p:spTgt spid="44"/>
                                        </p:tgtEl>
                                      </p:cBhvr>
                                      <p:to x="100000" y="100000"/>
                                    </p:animScale>
                                  </p:childTnLst>
                                </p:cTn>
                              </p:par>
                              <p:par>
                                <p:cTn id="158" presetID="26" presetClass="entr" presetSubtype="0" fill="hold" nodeType="withEffect">
                                  <p:stCondLst>
                                    <p:cond delay="0"/>
                                  </p:stCondLst>
                                  <p:childTnLst>
                                    <p:set>
                                      <p:cBhvr>
                                        <p:cTn id="159" dur="1" fill="hold">
                                          <p:stCondLst>
                                            <p:cond delay="0"/>
                                          </p:stCondLst>
                                        </p:cTn>
                                        <p:tgtEl>
                                          <p:spTgt spid="4112"/>
                                        </p:tgtEl>
                                        <p:attrNameLst>
                                          <p:attrName>style.visibility</p:attrName>
                                        </p:attrNameLst>
                                      </p:cBhvr>
                                      <p:to>
                                        <p:strVal val="visible"/>
                                      </p:to>
                                    </p:set>
                                    <p:animEffect transition="in" filter="wipe(down)">
                                      <p:cBhvr>
                                        <p:cTn id="160" dur="580">
                                          <p:stCondLst>
                                            <p:cond delay="0"/>
                                          </p:stCondLst>
                                        </p:cTn>
                                        <p:tgtEl>
                                          <p:spTgt spid="4112"/>
                                        </p:tgtEl>
                                      </p:cBhvr>
                                    </p:animEffect>
                                    <p:anim calcmode="lin" valueType="num">
                                      <p:cBhvr>
                                        <p:cTn id="161" dur="1822" tmFilter="0,0; 0.14,0.36; 0.43,0.73; 0.71,0.91; 1.0,1.0">
                                          <p:stCondLst>
                                            <p:cond delay="0"/>
                                          </p:stCondLst>
                                        </p:cTn>
                                        <p:tgtEl>
                                          <p:spTgt spid="4112"/>
                                        </p:tgtEl>
                                        <p:attrNameLst>
                                          <p:attrName>ppt_x</p:attrName>
                                        </p:attrNameLst>
                                      </p:cBhvr>
                                      <p:tavLst>
                                        <p:tav tm="0">
                                          <p:val>
                                            <p:strVal val="#ppt_x-0.25"/>
                                          </p:val>
                                        </p:tav>
                                        <p:tav tm="100000">
                                          <p:val>
                                            <p:strVal val="#ppt_x"/>
                                          </p:val>
                                        </p:tav>
                                      </p:tavLst>
                                    </p:anim>
                                    <p:anim calcmode="lin" valueType="num">
                                      <p:cBhvr>
                                        <p:cTn id="162" dur="664" tmFilter="0.0,0.0; 0.25,0.07; 0.50,0.2; 0.75,0.467; 1.0,1.0">
                                          <p:stCondLst>
                                            <p:cond delay="0"/>
                                          </p:stCondLst>
                                        </p:cTn>
                                        <p:tgtEl>
                                          <p:spTgt spid="4112"/>
                                        </p:tgtEl>
                                        <p:attrNameLst>
                                          <p:attrName>ppt_y</p:attrName>
                                        </p:attrNameLst>
                                      </p:cBhvr>
                                      <p:tavLst>
                                        <p:tav tm="0" fmla="#ppt_y-sin(pi*$)/3">
                                          <p:val>
                                            <p:fltVal val="0.5"/>
                                          </p:val>
                                        </p:tav>
                                        <p:tav tm="100000">
                                          <p:val>
                                            <p:fltVal val="1"/>
                                          </p:val>
                                        </p:tav>
                                      </p:tavLst>
                                    </p:anim>
                                    <p:anim calcmode="lin" valueType="num">
                                      <p:cBhvr>
                                        <p:cTn id="163" dur="664" tmFilter="0, 0; 0.125,0.2665; 0.25,0.4; 0.375,0.465; 0.5,0.5;  0.625,0.535; 0.75,0.6; 0.875,0.7335; 1,1">
                                          <p:stCondLst>
                                            <p:cond delay="664"/>
                                          </p:stCondLst>
                                        </p:cTn>
                                        <p:tgtEl>
                                          <p:spTgt spid="4112"/>
                                        </p:tgtEl>
                                        <p:attrNameLst>
                                          <p:attrName>ppt_y</p:attrName>
                                        </p:attrNameLst>
                                      </p:cBhvr>
                                      <p:tavLst>
                                        <p:tav tm="0" fmla="#ppt_y-sin(pi*$)/9">
                                          <p:val>
                                            <p:fltVal val="0"/>
                                          </p:val>
                                        </p:tav>
                                        <p:tav tm="100000">
                                          <p:val>
                                            <p:fltVal val="1"/>
                                          </p:val>
                                        </p:tav>
                                      </p:tavLst>
                                    </p:anim>
                                    <p:anim calcmode="lin" valueType="num">
                                      <p:cBhvr>
                                        <p:cTn id="164" dur="332" tmFilter="0, 0; 0.125,0.2665; 0.25,0.4; 0.375,0.465; 0.5,0.5;  0.625,0.535; 0.75,0.6; 0.875,0.7335; 1,1">
                                          <p:stCondLst>
                                            <p:cond delay="1324"/>
                                          </p:stCondLst>
                                        </p:cTn>
                                        <p:tgtEl>
                                          <p:spTgt spid="4112"/>
                                        </p:tgtEl>
                                        <p:attrNameLst>
                                          <p:attrName>ppt_y</p:attrName>
                                        </p:attrNameLst>
                                      </p:cBhvr>
                                      <p:tavLst>
                                        <p:tav tm="0" fmla="#ppt_y-sin(pi*$)/27">
                                          <p:val>
                                            <p:fltVal val="0"/>
                                          </p:val>
                                        </p:tav>
                                        <p:tav tm="100000">
                                          <p:val>
                                            <p:fltVal val="1"/>
                                          </p:val>
                                        </p:tav>
                                      </p:tavLst>
                                    </p:anim>
                                    <p:anim calcmode="lin" valueType="num">
                                      <p:cBhvr>
                                        <p:cTn id="165" dur="164" tmFilter="0, 0; 0.125,0.2665; 0.25,0.4; 0.375,0.465; 0.5,0.5;  0.625,0.535; 0.75,0.6; 0.875,0.7335; 1,1">
                                          <p:stCondLst>
                                            <p:cond delay="1656"/>
                                          </p:stCondLst>
                                        </p:cTn>
                                        <p:tgtEl>
                                          <p:spTgt spid="4112"/>
                                        </p:tgtEl>
                                        <p:attrNameLst>
                                          <p:attrName>ppt_y</p:attrName>
                                        </p:attrNameLst>
                                      </p:cBhvr>
                                      <p:tavLst>
                                        <p:tav tm="0" fmla="#ppt_y-sin(pi*$)/81">
                                          <p:val>
                                            <p:fltVal val="0"/>
                                          </p:val>
                                        </p:tav>
                                        <p:tav tm="100000">
                                          <p:val>
                                            <p:fltVal val="1"/>
                                          </p:val>
                                        </p:tav>
                                      </p:tavLst>
                                    </p:anim>
                                    <p:animScale>
                                      <p:cBhvr>
                                        <p:cTn id="166" dur="26">
                                          <p:stCondLst>
                                            <p:cond delay="650"/>
                                          </p:stCondLst>
                                        </p:cTn>
                                        <p:tgtEl>
                                          <p:spTgt spid="4112"/>
                                        </p:tgtEl>
                                      </p:cBhvr>
                                      <p:to x="100000" y="60000"/>
                                    </p:animScale>
                                    <p:animScale>
                                      <p:cBhvr>
                                        <p:cTn id="167" dur="166" decel="50000">
                                          <p:stCondLst>
                                            <p:cond delay="676"/>
                                          </p:stCondLst>
                                        </p:cTn>
                                        <p:tgtEl>
                                          <p:spTgt spid="4112"/>
                                        </p:tgtEl>
                                      </p:cBhvr>
                                      <p:to x="100000" y="100000"/>
                                    </p:animScale>
                                    <p:animScale>
                                      <p:cBhvr>
                                        <p:cTn id="168" dur="26">
                                          <p:stCondLst>
                                            <p:cond delay="1312"/>
                                          </p:stCondLst>
                                        </p:cTn>
                                        <p:tgtEl>
                                          <p:spTgt spid="4112"/>
                                        </p:tgtEl>
                                      </p:cBhvr>
                                      <p:to x="100000" y="80000"/>
                                    </p:animScale>
                                    <p:animScale>
                                      <p:cBhvr>
                                        <p:cTn id="169" dur="166" decel="50000">
                                          <p:stCondLst>
                                            <p:cond delay="1338"/>
                                          </p:stCondLst>
                                        </p:cTn>
                                        <p:tgtEl>
                                          <p:spTgt spid="4112"/>
                                        </p:tgtEl>
                                      </p:cBhvr>
                                      <p:to x="100000" y="100000"/>
                                    </p:animScale>
                                    <p:animScale>
                                      <p:cBhvr>
                                        <p:cTn id="170" dur="26">
                                          <p:stCondLst>
                                            <p:cond delay="1642"/>
                                          </p:stCondLst>
                                        </p:cTn>
                                        <p:tgtEl>
                                          <p:spTgt spid="4112"/>
                                        </p:tgtEl>
                                      </p:cBhvr>
                                      <p:to x="100000" y="90000"/>
                                    </p:animScale>
                                    <p:animScale>
                                      <p:cBhvr>
                                        <p:cTn id="171" dur="166" decel="50000">
                                          <p:stCondLst>
                                            <p:cond delay="1668"/>
                                          </p:stCondLst>
                                        </p:cTn>
                                        <p:tgtEl>
                                          <p:spTgt spid="4112"/>
                                        </p:tgtEl>
                                      </p:cBhvr>
                                      <p:to x="100000" y="100000"/>
                                    </p:animScale>
                                    <p:animScale>
                                      <p:cBhvr>
                                        <p:cTn id="172" dur="26">
                                          <p:stCondLst>
                                            <p:cond delay="1808"/>
                                          </p:stCondLst>
                                        </p:cTn>
                                        <p:tgtEl>
                                          <p:spTgt spid="4112"/>
                                        </p:tgtEl>
                                      </p:cBhvr>
                                      <p:to x="100000" y="95000"/>
                                    </p:animScale>
                                    <p:animScale>
                                      <p:cBhvr>
                                        <p:cTn id="173" dur="166" decel="50000">
                                          <p:stCondLst>
                                            <p:cond delay="1834"/>
                                          </p:stCondLst>
                                        </p:cTn>
                                        <p:tgtEl>
                                          <p:spTgt spid="4112"/>
                                        </p:tgtEl>
                                      </p:cBhvr>
                                      <p:to x="100000" y="100000"/>
                                    </p:animScale>
                                  </p:childTnLst>
                                </p:cTn>
                              </p:par>
                              <p:par>
                                <p:cTn id="174" presetID="26" presetClass="entr" presetSubtype="0" fill="hold" grpId="0" nodeType="withEffect">
                                  <p:stCondLst>
                                    <p:cond delay="0"/>
                                  </p:stCondLst>
                                  <p:iterate type="wd">
                                    <p:tmPct val="10000"/>
                                  </p:iterate>
                                  <p:childTnLst>
                                    <p:set>
                                      <p:cBhvr>
                                        <p:cTn id="175" dur="1" fill="hold">
                                          <p:stCondLst>
                                            <p:cond delay="0"/>
                                          </p:stCondLst>
                                        </p:cTn>
                                        <p:tgtEl>
                                          <p:spTgt spid="43"/>
                                        </p:tgtEl>
                                        <p:attrNameLst>
                                          <p:attrName>style.visibility</p:attrName>
                                        </p:attrNameLst>
                                      </p:cBhvr>
                                      <p:to>
                                        <p:strVal val="visible"/>
                                      </p:to>
                                    </p:set>
                                    <p:animEffect transition="in" filter="wipe(down)">
                                      <p:cBhvr>
                                        <p:cTn id="176" dur="290">
                                          <p:stCondLst>
                                            <p:cond delay="0"/>
                                          </p:stCondLst>
                                        </p:cTn>
                                        <p:tgtEl>
                                          <p:spTgt spid="43"/>
                                        </p:tgtEl>
                                      </p:cBhvr>
                                    </p:animEffect>
                                    <p:anim calcmode="lin" valueType="num">
                                      <p:cBhvr>
                                        <p:cTn id="177" dur="911"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78" dur="332"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79" dur="332" tmFilter="0, 0; 0.125,0.2665; 0.25,0.4; 0.375,0.465; 0.5,0.5;  0.625,0.535; 0.75,0.6; 0.875,0.7335; 1,1">
                                          <p:stCondLst>
                                            <p:cond delay="332"/>
                                          </p:stCondLst>
                                        </p:cTn>
                                        <p:tgtEl>
                                          <p:spTgt spid="43"/>
                                        </p:tgtEl>
                                        <p:attrNameLst>
                                          <p:attrName>ppt_y</p:attrName>
                                        </p:attrNameLst>
                                      </p:cBhvr>
                                      <p:tavLst>
                                        <p:tav tm="0" fmla="#ppt_y-sin(pi*$)/9">
                                          <p:val>
                                            <p:fltVal val="0"/>
                                          </p:val>
                                        </p:tav>
                                        <p:tav tm="100000">
                                          <p:val>
                                            <p:fltVal val="1"/>
                                          </p:val>
                                        </p:tav>
                                      </p:tavLst>
                                    </p:anim>
                                    <p:anim calcmode="lin" valueType="num">
                                      <p:cBhvr>
                                        <p:cTn id="180" dur="166" tmFilter="0, 0; 0.125,0.2665; 0.25,0.4; 0.375,0.465; 0.5,0.5;  0.625,0.535; 0.75,0.6; 0.875,0.7335; 1,1">
                                          <p:stCondLst>
                                            <p:cond delay="662"/>
                                          </p:stCondLst>
                                        </p:cTn>
                                        <p:tgtEl>
                                          <p:spTgt spid="43"/>
                                        </p:tgtEl>
                                        <p:attrNameLst>
                                          <p:attrName>ppt_y</p:attrName>
                                        </p:attrNameLst>
                                      </p:cBhvr>
                                      <p:tavLst>
                                        <p:tav tm="0" fmla="#ppt_y-sin(pi*$)/27">
                                          <p:val>
                                            <p:fltVal val="0"/>
                                          </p:val>
                                        </p:tav>
                                        <p:tav tm="100000">
                                          <p:val>
                                            <p:fltVal val="1"/>
                                          </p:val>
                                        </p:tav>
                                      </p:tavLst>
                                    </p:anim>
                                    <p:anim calcmode="lin" valueType="num">
                                      <p:cBhvr>
                                        <p:cTn id="181" dur="82" tmFilter="0, 0; 0.125,0.2665; 0.25,0.4; 0.375,0.465; 0.5,0.5;  0.625,0.535; 0.75,0.6; 0.875,0.7335; 1,1">
                                          <p:stCondLst>
                                            <p:cond delay="828"/>
                                          </p:stCondLst>
                                        </p:cTn>
                                        <p:tgtEl>
                                          <p:spTgt spid="43"/>
                                        </p:tgtEl>
                                        <p:attrNameLst>
                                          <p:attrName>ppt_y</p:attrName>
                                        </p:attrNameLst>
                                      </p:cBhvr>
                                      <p:tavLst>
                                        <p:tav tm="0" fmla="#ppt_y-sin(pi*$)/81">
                                          <p:val>
                                            <p:fltVal val="0"/>
                                          </p:val>
                                        </p:tav>
                                        <p:tav tm="100000">
                                          <p:val>
                                            <p:fltVal val="1"/>
                                          </p:val>
                                        </p:tav>
                                      </p:tavLst>
                                    </p:anim>
                                    <p:animScale>
                                      <p:cBhvr>
                                        <p:cTn id="182" dur="13">
                                          <p:stCondLst>
                                            <p:cond delay="325"/>
                                          </p:stCondLst>
                                        </p:cTn>
                                        <p:tgtEl>
                                          <p:spTgt spid="43"/>
                                        </p:tgtEl>
                                      </p:cBhvr>
                                      <p:to x="100000" y="60000"/>
                                    </p:animScale>
                                    <p:animScale>
                                      <p:cBhvr>
                                        <p:cTn id="183" dur="83" decel="50000">
                                          <p:stCondLst>
                                            <p:cond delay="338"/>
                                          </p:stCondLst>
                                        </p:cTn>
                                        <p:tgtEl>
                                          <p:spTgt spid="43"/>
                                        </p:tgtEl>
                                      </p:cBhvr>
                                      <p:to x="100000" y="100000"/>
                                    </p:animScale>
                                    <p:animScale>
                                      <p:cBhvr>
                                        <p:cTn id="184" dur="13">
                                          <p:stCondLst>
                                            <p:cond delay="656"/>
                                          </p:stCondLst>
                                        </p:cTn>
                                        <p:tgtEl>
                                          <p:spTgt spid="43"/>
                                        </p:tgtEl>
                                      </p:cBhvr>
                                      <p:to x="100000" y="80000"/>
                                    </p:animScale>
                                    <p:animScale>
                                      <p:cBhvr>
                                        <p:cTn id="185" dur="83" decel="50000">
                                          <p:stCondLst>
                                            <p:cond delay="669"/>
                                          </p:stCondLst>
                                        </p:cTn>
                                        <p:tgtEl>
                                          <p:spTgt spid="43"/>
                                        </p:tgtEl>
                                      </p:cBhvr>
                                      <p:to x="100000" y="100000"/>
                                    </p:animScale>
                                    <p:animScale>
                                      <p:cBhvr>
                                        <p:cTn id="186" dur="13">
                                          <p:stCondLst>
                                            <p:cond delay="821"/>
                                          </p:stCondLst>
                                        </p:cTn>
                                        <p:tgtEl>
                                          <p:spTgt spid="43"/>
                                        </p:tgtEl>
                                      </p:cBhvr>
                                      <p:to x="100000" y="90000"/>
                                    </p:animScale>
                                    <p:animScale>
                                      <p:cBhvr>
                                        <p:cTn id="187" dur="83" decel="50000">
                                          <p:stCondLst>
                                            <p:cond delay="834"/>
                                          </p:stCondLst>
                                        </p:cTn>
                                        <p:tgtEl>
                                          <p:spTgt spid="43"/>
                                        </p:tgtEl>
                                      </p:cBhvr>
                                      <p:to x="100000" y="100000"/>
                                    </p:animScale>
                                    <p:animScale>
                                      <p:cBhvr>
                                        <p:cTn id="188" dur="13">
                                          <p:stCondLst>
                                            <p:cond delay="904"/>
                                          </p:stCondLst>
                                        </p:cTn>
                                        <p:tgtEl>
                                          <p:spTgt spid="43"/>
                                        </p:tgtEl>
                                      </p:cBhvr>
                                      <p:to x="100000" y="95000"/>
                                    </p:animScale>
                                    <p:animScale>
                                      <p:cBhvr>
                                        <p:cTn id="189" dur="83" decel="50000">
                                          <p:stCondLst>
                                            <p:cond delay="917"/>
                                          </p:stCondLst>
                                        </p:cTn>
                                        <p:tgtEl>
                                          <p:spTgt spid="4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9" grpId="0" animBg="1"/>
      <p:bldP spid="41" grpId="0" animBg="1"/>
      <p:bldP spid="42" grpId="0" animBg="1"/>
      <p:bldP spid="44" grpId="0" animBg="1"/>
      <p:bldP spid="38" grpId="0"/>
      <p:bldP spid="40" grpId="0"/>
      <p:bldP spid="43"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Дерево">
  <a:themeElements>
    <a:clrScheme name="Дерево">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Дерево">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Дерево">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Эмблема">
  <a:themeElements>
    <a:clrScheme name="Эмблема">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Эмблема">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Э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3.xml><?xml version="1.0" encoding="utf-8"?>
<a:theme xmlns:a="http://schemas.openxmlformats.org/drawingml/2006/main" name="1_Эмблема">
  <a:themeElements>
    <a:clrScheme name="Эмблема">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Эмблема">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Эмблема">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Badge" id="{71A07785-5930-41D4-9A83-E23602B48E98}" vid="{771EA782-DFA6-45B1-AEA3-661F1715B310}"/>
    </a:ext>
  </a:extLst>
</a:theme>
</file>

<file path=ppt/theme/theme4.xml><?xml version="1.0" encoding="utf-8"?>
<a:theme xmlns:a="http://schemas.openxmlformats.org/drawingml/2006/main" name="Легкий дым">
  <a:themeElements>
    <a:clrScheme name="Легкий дым">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Wisp" id="{7CB32D59-10C0-40DD-B7BD-2E94284A981C}" vid="{24B1A44C-C006-48B2-A4D7-E5549B3D8CD4}"/>
    </a:ext>
  </a:extLst>
</a:theme>
</file>

<file path=ppt/theme/theme5.xml><?xml version="1.0" encoding="utf-8"?>
<a:theme xmlns:a="http://schemas.openxmlformats.org/drawingml/2006/main" name="Уголки">
  <a:themeElements>
    <a:clrScheme name="Уголки">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Уголки">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Уголки">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D7AA1D6E-F3E9-4763-A3BC-84DF2E02F60F}"/>
    </a:ext>
  </a:extLst>
</a:theme>
</file>

<file path=ppt/theme/theme6.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172</TotalTime>
  <Words>1566</Words>
  <Application>Microsoft Office PowerPoint</Application>
  <PresentationFormat>Лист A4 (210x297 мм)</PresentationFormat>
  <Paragraphs>138</Paragraphs>
  <Slides>17</Slides>
  <Notes>0</Notes>
  <HiddenSlides>0</HiddenSlides>
  <MMClips>0</MMClips>
  <ScaleCrop>false</ScaleCrop>
  <HeadingPairs>
    <vt:vector size="4" baseType="variant">
      <vt:variant>
        <vt:lpstr>Тема</vt:lpstr>
      </vt:variant>
      <vt:variant>
        <vt:i4>5</vt:i4>
      </vt:variant>
      <vt:variant>
        <vt:lpstr>Заголовки слайдов</vt:lpstr>
      </vt:variant>
      <vt:variant>
        <vt:i4>17</vt:i4>
      </vt:variant>
    </vt:vector>
  </HeadingPairs>
  <TitlesOfParts>
    <vt:vector size="22" baseType="lpstr">
      <vt:lpstr>Дерево</vt:lpstr>
      <vt:lpstr>Эмблема</vt:lpstr>
      <vt:lpstr>1_Эмблема</vt:lpstr>
      <vt:lpstr>Легкий дым</vt:lpstr>
      <vt:lpstr>Уголки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kritin201@gmail.com</dc:creator>
  <cp:lastModifiedBy>а499</cp:lastModifiedBy>
  <cp:revision>28</cp:revision>
  <dcterms:created xsi:type="dcterms:W3CDTF">2023-06-13T19:36:09Z</dcterms:created>
  <dcterms:modified xsi:type="dcterms:W3CDTF">2023-06-19T06:21:18Z</dcterms:modified>
</cp:coreProperties>
</file>